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42" r:id="rId2"/>
    <p:sldId id="2797" r:id="rId3"/>
    <p:sldId id="2746" r:id="rId4"/>
    <p:sldId id="2793" r:id="rId5"/>
    <p:sldId id="2795" r:id="rId6"/>
    <p:sldId id="2785" r:id="rId7"/>
    <p:sldId id="2775" r:id="rId8"/>
    <p:sldId id="3021" r:id="rId9"/>
    <p:sldId id="3019" r:id="rId10"/>
    <p:sldId id="3016" r:id="rId11"/>
    <p:sldId id="2757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B MUSEUM" initials="SM" lastIdx="1" clrIdx="0">
    <p:extLst>
      <p:ext uri="{19B8F6BF-5375-455C-9EA6-DF929625EA0E}">
        <p15:presenceInfo xmlns:p15="http://schemas.microsoft.com/office/powerpoint/2012/main" userId="a7859cec40722f49" providerId="Windows Live"/>
      </p:ext>
    </p:extLst>
  </p:cmAuthor>
  <p:cmAuthor id="2" name="Virdi, Amita" initials="VA" lastIdx="1" clrIdx="1">
    <p:extLst>
      <p:ext uri="{19B8F6BF-5375-455C-9EA6-DF929625EA0E}">
        <p15:presenceInfo xmlns:p15="http://schemas.microsoft.com/office/powerpoint/2012/main" userId="S::avirdi@deloitte.com::f3ed1680-e221-48ac-be2e-e3dff58792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1E2F13"/>
    <a:srgbClr val="92D050"/>
    <a:srgbClr val="66FF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14" autoAdjust="0"/>
  </p:normalViewPr>
  <p:slideViewPr>
    <p:cSldViewPr snapToGrid="0">
      <p:cViewPr varScale="1">
        <p:scale>
          <a:sx n="108" d="100"/>
          <a:sy n="108" d="100"/>
        </p:scale>
        <p:origin x="7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harghartiranga.com/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y.com/in-en/listing/1015116564/india-flag-5-x-3-ft-100-polyester-with?ref=share_v4_lx" TargetMode="External"/><Relationship Id="rId2" Type="http://schemas.openxmlformats.org/officeDocument/2006/relationships/hyperlink" Target="https://m.indiamart.com/proddetail/4-x-6-ft-indian-national-flag-outdoor-100-pure-cotton-15169590173.html" TargetMode="External"/><Relationship Id="rId1" Type="http://schemas.openxmlformats.org/officeDocument/2006/relationships/hyperlink" Target="https://dl.flipkart.com/dl/jamboree-indian-national-flag-satin-cloth-24-x-36-inches-rectangle-outdoor/p/itm8f9876656960b?pid=FLAGFPJNRVKK9BGZ&amp;cmpid=product.share.pp&amp;_refId=PP.5b2bcfcf-02b0-48f3-b094-1e393a1acab1.FLAGFPJNRVKK9BGZ&amp;_appId=CL" TargetMode="External"/><Relationship Id="rId5" Type="http://schemas.openxmlformats.org/officeDocument/2006/relationships/hyperlink" Target="https://amzn.eu/d/0ezSoOv" TargetMode="External"/><Relationship Id="rId4" Type="http://schemas.openxmlformats.org/officeDocument/2006/relationships/hyperlink" Target="https://nationflagshop.com/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harghartiranga.com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harghartiranga.com/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s://m.indiamart.com/proddetail/4-x-6-ft-indian-national-flag-outdoor-100-pure-cotton-15169590173.html" TargetMode="External"/><Relationship Id="rId2" Type="http://schemas.openxmlformats.org/officeDocument/2006/relationships/hyperlink" Target="https://dl.flipkart.com/dl/jamboree-indian-national-flag-satin-cloth-24-x-36-inches-rectangle-outdoor/p/itm8f9876656960b?pid=FLAGFPJNRVKK9BGZ&amp;cmpid=product.share.pp&amp;_refId=PP.5b2bcfcf-02b0-48f3-b094-1e393a1acab1.FLAGFPJNRVKK9BGZ&amp;_appId=CL" TargetMode="External"/><Relationship Id="rId1" Type="http://schemas.openxmlformats.org/officeDocument/2006/relationships/hyperlink" Target="https://amzn.eu/d/0ezSoOv" TargetMode="External"/><Relationship Id="rId5" Type="http://schemas.openxmlformats.org/officeDocument/2006/relationships/hyperlink" Target="https://nationflagshop.com/" TargetMode="External"/><Relationship Id="rId4" Type="http://schemas.openxmlformats.org/officeDocument/2006/relationships/hyperlink" Target="https://www.etsy.com/in-en/listing/1015116564/india-flag-5-x-3-ft-100-polyester-with?ref=share_v4_lx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s://harghartiranga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C00FB-35EC-46EF-9391-02D0418B749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289BA48-C2AD-4D8F-B903-3138C262573B}">
      <dgm:prSet custT="1"/>
      <dgm:spPr/>
      <dgm:t>
        <a:bodyPr/>
        <a:lstStyle/>
        <a:p>
          <a:pPr rtl="0"/>
          <a:r>
            <a:rPr lang="en-US" sz="2000" dirty="0"/>
            <a:t>On 12th March, 2021, Nation began a 75-week countdown to the 75th anniversary of Independence from Sabarmati Ashram launched by Hon’ble Prime Minister Shri. Narendra Modi</a:t>
          </a:r>
          <a:endParaRPr lang="en-US" sz="2000" b="0" dirty="0"/>
        </a:p>
      </dgm:t>
    </dgm:pt>
    <dgm:pt modelId="{3370A6B7-0BB6-41AB-BF84-219BB2D88560}" type="parTrans" cxnId="{293BE9E6-E6AE-4CD4-9E0B-6A5F0DF0C0AE}">
      <dgm:prSet/>
      <dgm:spPr/>
      <dgm:t>
        <a:bodyPr/>
        <a:lstStyle/>
        <a:p>
          <a:endParaRPr lang="en-US" sz="2000" b="0"/>
        </a:p>
      </dgm:t>
    </dgm:pt>
    <dgm:pt modelId="{84933A32-8BF6-4D7F-BB5B-B031F09AC206}" type="sibTrans" cxnId="{293BE9E6-E6AE-4CD4-9E0B-6A5F0DF0C0AE}">
      <dgm:prSet/>
      <dgm:spPr/>
      <dgm:t>
        <a:bodyPr/>
        <a:lstStyle/>
        <a:p>
          <a:endParaRPr lang="en-US" sz="2000" b="0"/>
        </a:p>
      </dgm:t>
    </dgm:pt>
    <dgm:pt modelId="{D81F9F08-4B37-4008-B217-D61D1FD2E165}">
      <dgm:prSet custT="1"/>
      <dgm:spPr/>
      <dgm:t>
        <a:bodyPr/>
        <a:lstStyle/>
        <a:p>
          <a:pPr rtl="0"/>
          <a:r>
            <a:rPr lang="en-US" sz="2000" dirty="0"/>
            <a:t>Azadi </a:t>
          </a:r>
          <a:r>
            <a:rPr lang="en-US" sz="2000" dirty="0" err="1"/>
            <a:t>Ka</a:t>
          </a:r>
          <a:r>
            <a:rPr lang="en-US" sz="2000" dirty="0"/>
            <a:t> Amrit Mahotsav is one of the world’s largest programs of this nature in terms of scope and participation</a:t>
          </a:r>
          <a:endParaRPr lang="en-US" sz="2000" b="0" dirty="0"/>
        </a:p>
      </dgm:t>
    </dgm:pt>
    <dgm:pt modelId="{7E5E2A7B-28BA-4244-96CE-970D5C67C974}" type="parTrans" cxnId="{C34E2790-1AA7-4853-BC03-E585E3C93323}">
      <dgm:prSet/>
      <dgm:spPr/>
      <dgm:t>
        <a:bodyPr/>
        <a:lstStyle/>
        <a:p>
          <a:endParaRPr lang="en-US" sz="2000" b="0"/>
        </a:p>
      </dgm:t>
    </dgm:pt>
    <dgm:pt modelId="{14478F37-D7C4-4257-AF4C-41DC0CD554BA}" type="sibTrans" cxnId="{C34E2790-1AA7-4853-BC03-E585E3C93323}">
      <dgm:prSet/>
      <dgm:spPr/>
      <dgm:t>
        <a:bodyPr/>
        <a:lstStyle/>
        <a:p>
          <a:endParaRPr lang="en-US" sz="2000" b="0"/>
        </a:p>
      </dgm:t>
    </dgm:pt>
    <dgm:pt modelId="{17908D33-8075-4B22-810E-F4C8F52D4603}">
      <dgm:prSet custT="1"/>
      <dgm:spPr/>
      <dgm:t>
        <a:bodyPr/>
        <a:lstStyle/>
        <a:p>
          <a:pPr rtl="0"/>
          <a:r>
            <a:rPr lang="en-US" sz="2000" dirty="0"/>
            <a:t>AKAM programs are based on 5 key themes driving our commemorative and celebratory efforts. (Freedom struggle, Ideas@75, Resolve@75, Actions@75, Achievements@75)</a:t>
          </a:r>
          <a:endParaRPr lang="en-US" sz="2000" b="0" dirty="0"/>
        </a:p>
      </dgm:t>
    </dgm:pt>
    <dgm:pt modelId="{1B95D026-1313-4AD1-94D1-F59BDBED84A3}" type="parTrans" cxnId="{09704890-706E-4178-BD2A-CA89B05040CE}">
      <dgm:prSet/>
      <dgm:spPr/>
      <dgm:t>
        <a:bodyPr/>
        <a:lstStyle/>
        <a:p>
          <a:endParaRPr lang="en-US" sz="2000" b="0"/>
        </a:p>
      </dgm:t>
    </dgm:pt>
    <dgm:pt modelId="{3E1ACBC4-2CB1-4953-9DD3-11330D5732A3}" type="sibTrans" cxnId="{09704890-706E-4178-BD2A-CA89B05040CE}">
      <dgm:prSet/>
      <dgm:spPr/>
      <dgm:t>
        <a:bodyPr/>
        <a:lstStyle/>
        <a:p>
          <a:endParaRPr lang="en-US" sz="2000" b="0"/>
        </a:p>
      </dgm:t>
    </dgm:pt>
    <dgm:pt modelId="{05D2EEC0-6354-492E-BBD7-2588839B4901}">
      <dgm:prSet custT="1"/>
      <dgm:spPr/>
      <dgm:t>
        <a:bodyPr/>
        <a:lstStyle/>
        <a:p>
          <a:pPr rtl="0"/>
          <a:r>
            <a:rPr lang="en-US" sz="2000" b="1" dirty="0"/>
            <a:t>48000+ events, 150+ countries, 28 states, 8 UTs, 55 Ministries, 1 event every 15 minutes</a:t>
          </a:r>
        </a:p>
      </dgm:t>
    </dgm:pt>
    <dgm:pt modelId="{AB3C7C62-3E90-4736-98C5-483D4681CF71}" type="parTrans" cxnId="{0CB599D8-8C6D-47AE-ADA3-46BBABEA195F}">
      <dgm:prSet/>
      <dgm:spPr/>
      <dgm:t>
        <a:bodyPr/>
        <a:lstStyle/>
        <a:p>
          <a:endParaRPr lang="en-US" sz="2000"/>
        </a:p>
      </dgm:t>
    </dgm:pt>
    <dgm:pt modelId="{D10FB140-EBD5-4494-AE1E-2CDECEFEF198}" type="sibTrans" cxnId="{0CB599D8-8C6D-47AE-ADA3-46BBABEA195F}">
      <dgm:prSet/>
      <dgm:spPr/>
      <dgm:t>
        <a:bodyPr/>
        <a:lstStyle/>
        <a:p>
          <a:endParaRPr lang="en-US" sz="2000"/>
        </a:p>
      </dgm:t>
    </dgm:pt>
    <dgm:pt modelId="{C01ED63A-2F36-4195-B546-2D9C601FD6E7}" type="pres">
      <dgm:prSet presAssocID="{112C00FB-35EC-46EF-9391-02D0418B749F}" presName="linear" presStyleCnt="0">
        <dgm:presLayoutVars>
          <dgm:animLvl val="lvl"/>
          <dgm:resizeHandles val="exact"/>
        </dgm:presLayoutVars>
      </dgm:prSet>
      <dgm:spPr/>
    </dgm:pt>
    <dgm:pt modelId="{7B507FE3-2BAC-4528-B5D6-8CF3F8CB505F}" type="pres">
      <dgm:prSet presAssocID="{D289BA48-C2AD-4D8F-B903-3138C262573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F288EA6-2E89-4D44-B574-DD9D91BFF52D}" type="pres">
      <dgm:prSet presAssocID="{84933A32-8BF6-4D7F-BB5B-B031F09AC206}" presName="spacer" presStyleCnt="0"/>
      <dgm:spPr/>
    </dgm:pt>
    <dgm:pt modelId="{2727644B-61BB-4A87-A2E9-2FCBCB119CE5}" type="pres">
      <dgm:prSet presAssocID="{D81F9F08-4B37-4008-B217-D61D1FD2E16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7592964-119D-4E49-9232-3A8C1649EBFD}" type="pres">
      <dgm:prSet presAssocID="{14478F37-D7C4-4257-AF4C-41DC0CD554BA}" presName="spacer" presStyleCnt="0"/>
      <dgm:spPr/>
    </dgm:pt>
    <dgm:pt modelId="{48FBD8A5-329D-4D0D-A8FB-CACFF3EB6AB1}" type="pres">
      <dgm:prSet presAssocID="{17908D33-8075-4B22-810E-F4C8F52D460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FC33FAF-A8FF-4EFB-84D8-ABE44EEF29F0}" type="pres">
      <dgm:prSet presAssocID="{3E1ACBC4-2CB1-4953-9DD3-11330D5732A3}" presName="spacer" presStyleCnt="0"/>
      <dgm:spPr/>
    </dgm:pt>
    <dgm:pt modelId="{BCFE32F7-899E-4270-954E-AECE23692A05}" type="pres">
      <dgm:prSet presAssocID="{05D2EEC0-6354-492E-BBD7-2588839B490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A5EBE7C-2049-4CB1-BF99-797757A0FDAC}" type="presOf" srcId="{112C00FB-35EC-46EF-9391-02D0418B749F}" destId="{C01ED63A-2F36-4195-B546-2D9C601FD6E7}" srcOrd="0" destOrd="0" presId="urn:microsoft.com/office/officeart/2005/8/layout/vList2"/>
    <dgm:cxn modelId="{C34E2790-1AA7-4853-BC03-E585E3C93323}" srcId="{112C00FB-35EC-46EF-9391-02D0418B749F}" destId="{D81F9F08-4B37-4008-B217-D61D1FD2E165}" srcOrd="1" destOrd="0" parTransId="{7E5E2A7B-28BA-4244-96CE-970D5C67C974}" sibTransId="{14478F37-D7C4-4257-AF4C-41DC0CD554BA}"/>
    <dgm:cxn modelId="{09704890-706E-4178-BD2A-CA89B05040CE}" srcId="{112C00FB-35EC-46EF-9391-02D0418B749F}" destId="{17908D33-8075-4B22-810E-F4C8F52D4603}" srcOrd="2" destOrd="0" parTransId="{1B95D026-1313-4AD1-94D1-F59BDBED84A3}" sibTransId="{3E1ACBC4-2CB1-4953-9DD3-11330D5732A3}"/>
    <dgm:cxn modelId="{B733ADA7-4AE1-4863-B221-32C042C474A8}" type="presOf" srcId="{05D2EEC0-6354-492E-BBD7-2588839B4901}" destId="{BCFE32F7-899E-4270-954E-AECE23692A05}" srcOrd="0" destOrd="0" presId="urn:microsoft.com/office/officeart/2005/8/layout/vList2"/>
    <dgm:cxn modelId="{5A6D84B5-3C28-465C-B587-1C24175D573E}" type="presOf" srcId="{17908D33-8075-4B22-810E-F4C8F52D4603}" destId="{48FBD8A5-329D-4D0D-A8FB-CACFF3EB6AB1}" srcOrd="0" destOrd="0" presId="urn:microsoft.com/office/officeart/2005/8/layout/vList2"/>
    <dgm:cxn modelId="{FCD939C0-7D40-49D0-8C38-DD5471824889}" type="presOf" srcId="{D289BA48-C2AD-4D8F-B903-3138C262573B}" destId="{7B507FE3-2BAC-4528-B5D6-8CF3F8CB505F}" srcOrd="0" destOrd="0" presId="urn:microsoft.com/office/officeart/2005/8/layout/vList2"/>
    <dgm:cxn modelId="{0CB599D8-8C6D-47AE-ADA3-46BBABEA195F}" srcId="{112C00FB-35EC-46EF-9391-02D0418B749F}" destId="{05D2EEC0-6354-492E-BBD7-2588839B4901}" srcOrd="3" destOrd="0" parTransId="{AB3C7C62-3E90-4736-98C5-483D4681CF71}" sibTransId="{D10FB140-EBD5-4494-AE1E-2CDECEFEF198}"/>
    <dgm:cxn modelId="{293BE9E6-E6AE-4CD4-9E0B-6A5F0DF0C0AE}" srcId="{112C00FB-35EC-46EF-9391-02D0418B749F}" destId="{D289BA48-C2AD-4D8F-B903-3138C262573B}" srcOrd="0" destOrd="0" parTransId="{3370A6B7-0BB6-41AB-BF84-219BB2D88560}" sibTransId="{84933A32-8BF6-4D7F-BB5B-B031F09AC206}"/>
    <dgm:cxn modelId="{B8017FFB-B318-47DC-BD30-C6F7B05DA429}" type="presOf" srcId="{D81F9F08-4B37-4008-B217-D61D1FD2E165}" destId="{2727644B-61BB-4A87-A2E9-2FCBCB119CE5}" srcOrd="0" destOrd="0" presId="urn:microsoft.com/office/officeart/2005/8/layout/vList2"/>
    <dgm:cxn modelId="{87DFB26B-39CA-436F-BCAC-44CF15365108}" type="presParOf" srcId="{C01ED63A-2F36-4195-B546-2D9C601FD6E7}" destId="{7B507FE3-2BAC-4528-B5D6-8CF3F8CB505F}" srcOrd="0" destOrd="0" presId="urn:microsoft.com/office/officeart/2005/8/layout/vList2"/>
    <dgm:cxn modelId="{97103090-85BC-40A1-A197-E514C3DAAB7D}" type="presParOf" srcId="{C01ED63A-2F36-4195-B546-2D9C601FD6E7}" destId="{8F288EA6-2E89-4D44-B574-DD9D91BFF52D}" srcOrd="1" destOrd="0" presId="urn:microsoft.com/office/officeart/2005/8/layout/vList2"/>
    <dgm:cxn modelId="{3BCD33EF-EA0F-41B3-B249-60E7B762B761}" type="presParOf" srcId="{C01ED63A-2F36-4195-B546-2D9C601FD6E7}" destId="{2727644B-61BB-4A87-A2E9-2FCBCB119CE5}" srcOrd="2" destOrd="0" presId="urn:microsoft.com/office/officeart/2005/8/layout/vList2"/>
    <dgm:cxn modelId="{F33780D2-5C90-48E7-AC57-1FA49C8BCF4D}" type="presParOf" srcId="{C01ED63A-2F36-4195-B546-2D9C601FD6E7}" destId="{87592964-119D-4E49-9232-3A8C1649EBFD}" srcOrd="3" destOrd="0" presId="urn:microsoft.com/office/officeart/2005/8/layout/vList2"/>
    <dgm:cxn modelId="{E17AA12C-0B89-4788-B9C9-C2A566F00E4C}" type="presParOf" srcId="{C01ED63A-2F36-4195-B546-2D9C601FD6E7}" destId="{48FBD8A5-329D-4D0D-A8FB-CACFF3EB6AB1}" srcOrd="4" destOrd="0" presId="urn:microsoft.com/office/officeart/2005/8/layout/vList2"/>
    <dgm:cxn modelId="{669024BF-56AA-42ED-A7BD-3A8F1773C839}" type="presParOf" srcId="{C01ED63A-2F36-4195-B546-2D9C601FD6E7}" destId="{AFC33FAF-A8FF-4EFB-84D8-ABE44EEF29F0}" srcOrd="5" destOrd="0" presId="urn:microsoft.com/office/officeart/2005/8/layout/vList2"/>
    <dgm:cxn modelId="{0E6929AF-9907-451B-8230-FD7A9CE090DD}" type="presParOf" srcId="{C01ED63A-2F36-4195-B546-2D9C601FD6E7}" destId="{BCFE32F7-899E-4270-954E-AECE23692A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2C00FB-35EC-46EF-9391-02D0418B749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289BA48-C2AD-4D8F-B903-3138C262573B}">
      <dgm:prSet custT="1"/>
      <dgm:spPr/>
      <dgm:t>
        <a:bodyPr/>
        <a:lstStyle/>
        <a:p>
          <a:pPr rtl="0"/>
          <a:r>
            <a:rPr lang="en-US" sz="2000" b="0" dirty="0"/>
            <a:t>Har Ghar Tiranga campaign planned as a tribute to Indian National Flag under Azadi </a:t>
          </a:r>
          <a:r>
            <a:rPr lang="en-US" sz="2000" b="0" dirty="0" err="1"/>
            <a:t>Ka</a:t>
          </a:r>
          <a:r>
            <a:rPr lang="en-US" sz="2000" b="0" dirty="0"/>
            <a:t> Amrit Mahotsav</a:t>
          </a:r>
        </a:p>
      </dgm:t>
    </dgm:pt>
    <dgm:pt modelId="{3370A6B7-0BB6-41AB-BF84-219BB2D88560}" type="parTrans" cxnId="{293BE9E6-E6AE-4CD4-9E0B-6A5F0DF0C0AE}">
      <dgm:prSet/>
      <dgm:spPr/>
      <dgm:t>
        <a:bodyPr/>
        <a:lstStyle/>
        <a:p>
          <a:endParaRPr lang="en-US" sz="2000" b="0"/>
        </a:p>
      </dgm:t>
    </dgm:pt>
    <dgm:pt modelId="{84933A32-8BF6-4D7F-BB5B-B031F09AC206}" type="sibTrans" cxnId="{293BE9E6-E6AE-4CD4-9E0B-6A5F0DF0C0AE}">
      <dgm:prSet/>
      <dgm:spPr/>
      <dgm:t>
        <a:bodyPr/>
        <a:lstStyle/>
        <a:p>
          <a:endParaRPr lang="en-US" sz="2000" b="0"/>
        </a:p>
      </dgm:t>
    </dgm:pt>
    <dgm:pt modelId="{D81F9F08-4B37-4008-B217-D61D1FD2E165}">
      <dgm:prSet custT="1"/>
      <dgm:spPr/>
      <dgm:t>
        <a:bodyPr/>
        <a:lstStyle/>
        <a:p>
          <a:pPr rtl="0"/>
          <a:r>
            <a:rPr lang="en-US" sz="2000" b="0" dirty="0"/>
            <a:t>Campaign to encourage citizens to hoist National Flag of India in their homes to mark 75</a:t>
          </a:r>
          <a:r>
            <a:rPr lang="en-US" sz="2000" b="0" baseline="30000" dirty="0"/>
            <a:t>th</a:t>
          </a:r>
          <a:r>
            <a:rPr lang="en-US" sz="2000" b="0" dirty="0"/>
            <a:t>  Independence Day</a:t>
          </a:r>
        </a:p>
      </dgm:t>
    </dgm:pt>
    <dgm:pt modelId="{7E5E2A7B-28BA-4244-96CE-970D5C67C974}" type="parTrans" cxnId="{C34E2790-1AA7-4853-BC03-E585E3C93323}">
      <dgm:prSet/>
      <dgm:spPr/>
      <dgm:t>
        <a:bodyPr/>
        <a:lstStyle/>
        <a:p>
          <a:endParaRPr lang="en-US" sz="2000" b="0"/>
        </a:p>
      </dgm:t>
    </dgm:pt>
    <dgm:pt modelId="{14478F37-D7C4-4257-AF4C-41DC0CD554BA}" type="sibTrans" cxnId="{C34E2790-1AA7-4853-BC03-E585E3C93323}">
      <dgm:prSet/>
      <dgm:spPr/>
      <dgm:t>
        <a:bodyPr/>
        <a:lstStyle/>
        <a:p>
          <a:endParaRPr lang="en-US" sz="2000" b="0"/>
        </a:p>
      </dgm:t>
    </dgm:pt>
    <dgm:pt modelId="{17908D33-8075-4B22-810E-F4C8F52D4603}">
      <dgm:prSet custT="1"/>
      <dgm:spPr/>
      <dgm:t>
        <a:bodyPr/>
        <a:lstStyle/>
        <a:p>
          <a:pPr rtl="0"/>
          <a:r>
            <a:rPr lang="en-US" sz="2000" b="0" dirty="0"/>
            <a:t>Instill feeling of patriotism and acknowledge the journey of India in the last 75 years</a:t>
          </a:r>
        </a:p>
      </dgm:t>
    </dgm:pt>
    <dgm:pt modelId="{1B95D026-1313-4AD1-94D1-F59BDBED84A3}" type="parTrans" cxnId="{09704890-706E-4178-BD2A-CA89B05040CE}">
      <dgm:prSet/>
      <dgm:spPr/>
      <dgm:t>
        <a:bodyPr/>
        <a:lstStyle/>
        <a:p>
          <a:endParaRPr lang="en-US" sz="2000" b="0"/>
        </a:p>
      </dgm:t>
    </dgm:pt>
    <dgm:pt modelId="{3E1ACBC4-2CB1-4953-9DD3-11330D5732A3}" type="sibTrans" cxnId="{09704890-706E-4178-BD2A-CA89B05040CE}">
      <dgm:prSet/>
      <dgm:spPr/>
      <dgm:t>
        <a:bodyPr/>
        <a:lstStyle/>
        <a:p>
          <a:endParaRPr lang="en-US" sz="2000" b="0"/>
        </a:p>
      </dgm:t>
    </dgm:pt>
    <dgm:pt modelId="{05D2EEC0-6354-492E-BBD7-2588839B4901}">
      <dgm:prSet custT="1"/>
      <dgm:spPr/>
      <dgm:t>
        <a:bodyPr/>
        <a:lstStyle/>
        <a:p>
          <a:pPr rtl="0"/>
          <a:r>
            <a:rPr lang="en-US" sz="2000" b="1" dirty="0"/>
            <a:t>Selfie with Flag </a:t>
          </a:r>
          <a:r>
            <a:rPr lang="en-US" sz="2000" b="0" dirty="0"/>
            <a:t>and</a:t>
          </a:r>
          <a:r>
            <a:rPr lang="en-US" sz="2000" b="1" dirty="0"/>
            <a:t> Pin the Flag on </a:t>
          </a:r>
          <a:r>
            <a:rPr lang="en-US" sz="2000" b="0" dirty="0">
              <a:hlinkClick xmlns:r="http://schemas.openxmlformats.org/officeDocument/2006/relationships" r:id="rId1"/>
            </a:rPr>
            <a:t>www.harghartiranga.com </a:t>
          </a:r>
          <a:endParaRPr lang="en-US" sz="2000" b="0" dirty="0"/>
        </a:p>
      </dgm:t>
    </dgm:pt>
    <dgm:pt modelId="{AB3C7C62-3E90-4736-98C5-483D4681CF71}" type="parTrans" cxnId="{0CB599D8-8C6D-47AE-ADA3-46BBABEA195F}">
      <dgm:prSet/>
      <dgm:spPr/>
      <dgm:t>
        <a:bodyPr/>
        <a:lstStyle/>
        <a:p>
          <a:endParaRPr lang="en-US" sz="2000"/>
        </a:p>
      </dgm:t>
    </dgm:pt>
    <dgm:pt modelId="{D10FB140-EBD5-4494-AE1E-2CDECEFEF198}" type="sibTrans" cxnId="{0CB599D8-8C6D-47AE-ADA3-46BBABEA195F}">
      <dgm:prSet/>
      <dgm:spPr/>
      <dgm:t>
        <a:bodyPr/>
        <a:lstStyle/>
        <a:p>
          <a:endParaRPr lang="en-US" sz="2000"/>
        </a:p>
      </dgm:t>
    </dgm:pt>
    <dgm:pt modelId="{960EA628-2D64-4074-A64C-46DD64BD27D2}">
      <dgm:prSet custT="1"/>
      <dgm:spPr/>
      <dgm:t>
        <a:bodyPr/>
        <a:lstStyle/>
        <a:p>
          <a:pPr rtl="0"/>
          <a:r>
            <a:rPr lang="en-US" sz="2000" b="1" dirty="0"/>
            <a:t>Ensure participation of Citizens from all walks of life and age group</a:t>
          </a:r>
        </a:p>
      </dgm:t>
    </dgm:pt>
    <dgm:pt modelId="{2B9F0C87-CCA0-4BBD-BC03-46E4E0690A6D}" type="parTrans" cxnId="{FF17CA60-121E-466A-8BA1-F45CC9996AAF}">
      <dgm:prSet/>
      <dgm:spPr/>
      <dgm:t>
        <a:bodyPr/>
        <a:lstStyle/>
        <a:p>
          <a:endParaRPr lang="en-US"/>
        </a:p>
      </dgm:t>
    </dgm:pt>
    <dgm:pt modelId="{8AC95E91-5592-4AB9-B4D5-950358463E24}" type="sibTrans" cxnId="{FF17CA60-121E-466A-8BA1-F45CC9996AAF}">
      <dgm:prSet/>
      <dgm:spPr/>
      <dgm:t>
        <a:bodyPr/>
        <a:lstStyle/>
        <a:p>
          <a:endParaRPr lang="en-US"/>
        </a:p>
      </dgm:t>
    </dgm:pt>
    <dgm:pt modelId="{143EAC64-7F64-432E-A467-09384970838B}">
      <dgm:prSet custT="1"/>
      <dgm:spPr/>
      <dgm:t>
        <a:bodyPr/>
        <a:lstStyle/>
        <a:p>
          <a:pPr rtl="0"/>
          <a:r>
            <a:rPr lang="en-US" sz="2000" b="0" dirty="0"/>
            <a:t>Hoisting of Indian National Flag by more than 20 Crore households across India from 13</a:t>
          </a:r>
          <a:r>
            <a:rPr lang="en-US" sz="2000" b="0" baseline="30000" dirty="0"/>
            <a:t>th</a:t>
          </a:r>
          <a:r>
            <a:rPr lang="en-US" sz="2000" b="0" dirty="0"/>
            <a:t> to 15</a:t>
          </a:r>
          <a:r>
            <a:rPr lang="en-US" sz="2000" b="0" baseline="30000" dirty="0"/>
            <a:t>th</a:t>
          </a:r>
          <a:r>
            <a:rPr lang="en-US" sz="2000" b="0" dirty="0"/>
            <a:t> August 2022</a:t>
          </a:r>
        </a:p>
      </dgm:t>
    </dgm:pt>
    <dgm:pt modelId="{48527688-A2E7-44FE-AFD6-98CAF4BBF1E6}" type="parTrans" cxnId="{9F77F6E9-261F-45C8-96F9-B24CBCF9B250}">
      <dgm:prSet/>
      <dgm:spPr/>
      <dgm:t>
        <a:bodyPr/>
        <a:lstStyle/>
        <a:p>
          <a:endParaRPr lang="en-US"/>
        </a:p>
      </dgm:t>
    </dgm:pt>
    <dgm:pt modelId="{12F69C13-34DD-49F8-A8EA-FA62D12FEB52}" type="sibTrans" cxnId="{9F77F6E9-261F-45C8-96F9-B24CBCF9B250}">
      <dgm:prSet/>
      <dgm:spPr/>
      <dgm:t>
        <a:bodyPr/>
        <a:lstStyle/>
        <a:p>
          <a:endParaRPr lang="en-US"/>
        </a:p>
      </dgm:t>
    </dgm:pt>
    <dgm:pt modelId="{C01ED63A-2F36-4195-B546-2D9C601FD6E7}" type="pres">
      <dgm:prSet presAssocID="{112C00FB-35EC-46EF-9391-02D0418B749F}" presName="linear" presStyleCnt="0">
        <dgm:presLayoutVars>
          <dgm:animLvl val="lvl"/>
          <dgm:resizeHandles val="exact"/>
        </dgm:presLayoutVars>
      </dgm:prSet>
      <dgm:spPr/>
    </dgm:pt>
    <dgm:pt modelId="{7B507FE3-2BAC-4528-B5D6-8CF3F8CB505F}" type="pres">
      <dgm:prSet presAssocID="{D289BA48-C2AD-4D8F-B903-3138C262573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F288EA6-2E89-4D44-B574-DD9D91BFF52D}" type="pres">
      <dgm:prSet presAssocID="{84933A32-8BF6-4D7F-BB5B-B031F09AC206}" presName="spacer" presStyleCnt="0"/>
      <dgm:spPr/>
    </dgm:pt>
    <dgm:pt modelId="{6E52E7BB-5423-45DE-A7F9-A14ECAFC0D96}" type="pres">
      <dgm:prSet presAssocID="{143EAC64-7F64-432E-A467-09384970838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0FF2442-1BBA-43BF-BF98-A31924B2D167}" type="pres">
      <dgm:prSet presAssocID="{12F69C13-34DD-49F8-A8EA-FA62D12FEB52}" presName="spacer" presStyleCnt="0"/>
      <dgm:spPr/>
    </dgm:pt>
    <dgm:pt modelId="{2727644B-61BB-4A87-A2E9-2FCBCB119CE5}" type="pres">
      <dgm:prSet presAssocID="{D81F9F08-4B37-4008-B217-D61D1FD2E1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7592964-119D-4E49-9232-3A8C1649EBFD}" type="pres">
      <dgm:prSet presAssocID="{14478F37-D7C4-4257-AF4C-41DC0CD554BA}" presName="spacer" presStyleCnt="0"/>
      <dgm:spPr/>
    </dgm:pt>
    <dgm:pt modelId="{48FBD8A5-329D-4D0D-A8FB-CACFF3EB6AB1}" type="pres">
      <dgm:prSet presAssocID="{17908D33-8075-4B22-810E-F4C8F52D460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FC33FAF-A8FF-4EFB-84D8-ABE44EEF29F0}" type="pres">
      <dgm:prSet presAssocID="{3E1ACBC4-2CB1-4953-9DD3-11330D5732A3}" presName="spacer" presStyleCnt="0"/>
      <dgm:spPr/>
    </dgm:pt>
    <dgm:pt modelId="{BCFE32F7-899E-4270-954E-AECE23692A05}" type="pres">
      <dgm:prSet presAssocID="{05D2EEC0-6354-492E-BBD7-2588839B490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5410246-22F3-4D8E-8C6A-C8BEA44317AF}" type="pres">
      <dgm:prSet presAssocID="{D10FB140-EBD5-4494-AE1E-2CDECEFEF198}" presName="spacer" presStyleCnt="0"/>
      <dgm:spPr/>
    </dgm:pt>
    <dgm:pt modelId="{A64AF078-2A69-4901-900D-F3CD84D29267}" type="pres">
      <dgm:prSet presAssocID="{960EA628-2D64-4074-A64C-46DD64BD27D2}" presName="parentText" presStyleLbl="node1" presStyleIdx="5" presStyleCnt="6" custLinFactNeighborY="0">
        <dgm:presLayoutVars>
          <dgm:chMax val="0"/>
          <dgm:bulletEnabled val="1"/>
        </dgm:presLayoutVars>
      </dgm:prSet>
      <dgm:spPr/>
    </dgm:pt>
  </dgm:ptLst>
  <dgm:cxnLst>
    <dgm:cxn modelId="{3FBB5720-76CD-4F07-984C-3259BC449999}" type="presOf" srcId="{143EAC64-7F64-432E-A467-09384970838B}" destId="{6E52E7BB-5423-45DE-A7F9-A14ECAFC0D96}" srcOrd="0" destOrd="0" presId="urn:microsoft.com/office/officeart/2005/8/layout/vList2"/>
    <dgm:cxn modelId="{E204AD28-2895-4654-A1F2-347E7610F8AF}" type="presOf" srcId="{960EA628-2D64-4074-A64C-46DD64BD27D2}" destId="{A64AF078-2A69-4901-900D-F3CD84D29267}" srcOrd="0" destOrd="0" presId="urn:microsoft.com/office/officeart/2005/8/layout/vList2"/>
    <dgm:cxn modelId="{FF17CA60-121E-466A-8BA1-F45CC9996AAF}" srcId="{112C00FB-35EC-46EF-9391-02D0418B749F}" destId="{960EA628-2D64-4074-A64C-46DD64BD27D2}" srcOrd="5" destOrd="0" parTransId="{2B9F0C87-CCA0-4BBD-BC03-46E4E0690A6D}" sibTransId="{8AC95E91-5592-4AB9-B4D5-950358463E24}"/>
    <dgm:cxn modelId="{9A5EBE7C-2049-4CB1-BF99-797757A0FDAC}" type="presOf" srcId="{112C00FB-35EC-46EF-9391-02D0418B749F}" destId="{C01ED63A-2F36-4195-B546-2D9C601FD6E7}" srcOrd="0" destOrd="0" presId="urn:microsoft.com/office/officeart/2005/8/layout/vList2"/>
    <dgm:cxn modelId="{C34E2790-1AA7-4853-BC03-E585E3C93323}" srcId="{112C00FB-35EC-46EF-9391-02D0418B749F}" destId="{D81F9F08-4B37-4008-B217-D61D1FD2E165}" srcOrd="2" destOrd="0" parTransId="{7E5E2A7B-28BA-4244-96CE-970D5C67C974}" sibTransId="{14478F37-D7C4-4257-AF4C-41DC0CD554BA}"/>
    <dgm:cxn modelId="{09704890-706E-4178-BD2A-CA89B05040CE}" srcId="{112C00FB-35EC-46EF-9391-02D0418B749F}" destId="{17908D33-8075-4B22-810E-F4C8F52D4603}" srcOrd="3" destOrd="0" parTransId="{1B95D026-1313-4AD1-94D1-F59BDBED84A3}" sibTransId="{3E1ACBC4-2CB1-4953-9DD3-11330D5732A3}"/>
    <dgm:cxn modelId="{B733ADA7-4AE1-4863-B221-32C042C474A8}" type="presOf" srcId="{05D2EEC0-6354-492E-BBD7-2588839B4901}" destId="{BCFE32F7-899E-4270-954E-AECE23692A05}" srcOrd="0" destOrd="0" presId="urn:microsoft.com/office/officeart/2005/8/layout/vList2"/>
    <dgm:cxn modelId="{5A6D84B5-3C28-465C-B587-1C24175D573E}" type="presOf" srcId="{17908D33-8075-4B22-810E-F4C8F52D4603}" destId="{48FBD8A5-329D-4D0D-A8FB-CACFF3EB6AB1}" srcOrd="0" destOrd="0" presId="urn:microsoft.com/office/officeart/2005/8/layout/vList2"/>
    <dgm:cxn modelId="{FCD939C0-7D40-49D0-8C38-DD5471824889}" type="presOf" srcId="{D289BA48-C2AD-4D8F-B903-3138C262573B}" destId="{7B507FE3-2BAC-4528-B5D6-8CF3F8CB505F}" srcOrd="0" destOrd="0" presId="urn:microsoft.com/office/officeart/2005/8/layout/vList2"/>
    <dgm:cxn modelId="{0CB599D8-8C6D-47AE-ADA3-46BBABEA195F}" srcId="{112C00FB-35EC-46EF-9391-02D0418B749F}" destId="{05D2EEC0-6354-492E-BBD7-2588839B4901}" srcOrd="4" destOrd="0" parTransId="{AB3C7C62-3E90-4736-98C5-483D4681CF71}" sibTransId="{D10FB140-EBD5-4494-AE1E-2CDECEFEF198}"/>
    <dgm:cxn modelId="{293BE9E6-E6AE-4CD4-9E0B-6A5F0DF0C0AE}" srcId="{112C00FB-35EC-46EF-9391-02D0418B749F}" destId="{D289BA48-C2AD-4D8F-B903-3138C262573B}" srcOrd="0" destOrd="0" parTransId="{3370A6B7-0BB6-41AB-BF84-219BB2D88560}" sibTransId="{84933A32-8BF6-4D7F-BB5B-B031F09AC206}"/>
    <dgm:cxn modelId="{9F77F6E9-261F-45C8-96F9-B24CBCF9B250}" srcId="{112C00FB-35EC-46EF-9391-02D0418B749F}" destId="{143EAC64-7F64-432E-A467-09384970838B}" srcOrd="1" destOrd="0" parTransId="{48527688-A2E7-44FE-AFD6-98CAF4BBF1E6}" sibTransId="{12F69C13-34DD-49F8-A8EA-FA62D12FEB52}"/>
    <dgm:cxn modelId="{B8017FFB-B318-47DC-BD30-C6F7B05DA429}" type="presOf" srcId="{D81F9F08-4B37-4008-B217-D61D1FD2E165}" destId="{2727644B-61BB-4A87-A2E9-2FCBCB119CE5}" srcOrd="0" destOrd="0" presId="urn:microsoft.com/office/officeart/2005/8/layout/vList2"/>
    <dgm:cxn modelId="{87DFB26B-39CA-436F-BCAC-44CF15365108}" type="presParOf" srcId="{C01ED63A-2F36-4195-B546-2D9C601FD6E7}" destId="{7B507FE3-2BAC-4528-B5D6-8CF3F8CB505F}" srcOrd="0" destOrd="0" presId="urn:microsoft.com/office/officeart/2005/8/layout/vList2"/>
    <dgm:cxn modelId="{97103090-85BC-40A1-A197-E514C3DAAB7D}" type="presParOf" srcId="{C01ED63A-2F36-4195-B546-2D9C601FD6E7}" destId="{8F288EA6-2E89-4D44-B574-DD9D91BFF52D}" srcOrd="1" destOrd="0" presId="urn:microsoft.com/office/officeart/2005/8/layout/vList2"/>
    <dgm:cxn modelId="{5E42BA52-0E6B-4055-AFD2-0405FD414A00}" type="presParOf" srcId="{C01ED63A-2F36-4195-B546-2D9C601FD6E7}" destId="{6E52E7BB-5423-45DE-A7F9-A14ECAFC0D96}" srcOrd="2" destOrd="0" presId="urn:microsoft.com/office/officeart/2005/8/layout/vList2"/>
    <dgm:cxn modelId="{674F7DF8-1A56-4ABC-ABB0-A5F82BE6B0F8}" type="presParOf" srcId="{C01ED63A-2F36-4195-B546-2D9C601FD6E7}" destId="{90FF2442-1BBA-43BF-BF98-A31924B2D167}" srcOrd="3" destOrd="0" presId="urn:microsoft.com/office/officeart/2005/8/layout/vList2"/>
    <dgm:cxn modelId="{3BCD33EF-EA0F-41B3-B249-60E7B762B761}" type="presParOf" srcId="{C01ED63A-2F36-4195-B546-2D9C601FD6E7}" destId="{2727644B-61BB-4A87-A2E9-2FCBCB119CE5}" srcOrd="4" destOrd="0" presId="urn:microsoft.com/office/officeart/2005/8/layout/vList2"/>
    <dgm:cxn modelId="{F33780D2-5C90-48E7-AC57-1FA49C8BCF4D}" type="presParOf" srcId="{C01ED63A-2F36-4195-B546-2D9C601FD6E7}" destId="{87592964-119D-4E49-9232-3A8C1649EBFD}" srcOrd="5" destOrd="0" presId="urn:microsoft.com/office/officeart/2005/8/layout/vList2"/>
    <dgm:cxn modelId="{E17AA12C-0B89-4788-B9C9-C2A566F00E4C}" type="presParOf" srcId="{C01ED63A-2F36-4195-B546-2D9C601FD6E7}" destId="{48FBD8A5-329D-4D0D-A8FB-CACFF3EB6AB1}" srcOrd="6" destOrd="0" presId="urn:microsoft.com/office/officeart/2005/8/layout/vList2"/>
    <dgm:cxn modelId="{669024BF-56AA-42ED-A7BD-3A8F1773C839}" type="presParOf" srcId="{C01ED63A-2F36-4195-B546-2D9C601FD6E7}" destId="{AFC33FAF-A8FF-4EFB-84D8-ABE44EEF29F0}" srcOrd="7" destOrd="0" presId="urn:microsoft.com/office/officeart/2005/8/layout/vList2"/>
    <dgm:cxn modelId="{0E6929AF-9907-451B-8230-FD7A9CE090DD}" type="presParOf" srcId="{C01ED63A-2F36-4195-B546-2D9C601FD6E7}" destId="{BCFE32F7-899E-4270-954E-AECE23692A05}" srcOrd="8" destOrd="0" presId="urn:microsoft.com/office/officeart/2005/8/layout/vList2"/>
    <dgm:cxn modelId="{D792BA42-6AA9-471E-8F05-21F70969DEC8}" type="presParOf" srcId="{C01ED63A-2F36-4195-B546-2D9C601FD6E7}" destId="{E5410246-22F3-4D8E-8C6A-C8BEA44317AF}" srcOrd="9" destOrd="0" presId="urn:microsoft.com/office/officeart/2005/8/layout/vList2"/>
    <dgm:cxn modelId="{9BB5A63B-87BD-4DB7-BD20-230C5E993551}" type="presParOf" srcId="{C01ED63A-2F36-4195-B546-2D9C601FD6E7}" destId="{A64AF078-2A69-4901-900D-F3CD84D2926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8356AA-7A3E-43FC-8D91-41E9944FCDD4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839A08D-B04A-4098-94E8-4FB9BEDDDC74}">
      <dgm:prSet custT="1"/>
      <dgm:spPr/>
      <dgm:t>
        <a:bodyPr/>
        <a:lstStyle/>
        <a:p>
          <a:pPr rtl="0"/>
          <a:r>
            <a:rPr lang="en-US" sz="2000" b="1" dirty="0"/>
            <a:t>Flexibility in Materials permitted </a:t>
          </a:r>
          <a:r>
            <a:rPr lang="en-US" sz="2000" dirty="0"/>
            <a:t>for preparation of flags – Polyester, Cotton, Wool, Silk and  </a:t>
          </a:r>
          <a:r>
            <a:rPr lang="en-US" sz="2000" dirty="0" err="1"/>
            <a:t>Khadi</a:t>
          </a:r>
          <a:r>
            <a:rPr lang="en-US" sz="2000" dirty="0"/>
            <a:t> bunting material permitted. </a:t>
          </a:r>
        </a:p>
      </dgm:t>
    </dgm:pt>
    <dgm:pt modelId="{1F0B8365-AEF0-405B-9ED2-7291E02BED07}" type="parTrans" cxnId="{6A94C9F8-0836-4179-AD3E-4974ACD08DFA}">
      <dgm:prSet/>
      <dgm:spPr/>
      <dgm:t>
        <a:bodyPr/>
        <a:lstStyle/>
        <a:p>
          <a:endParaRPr lang="en-US" sz="2000"/>
        </a:p>
      </dgm:t>
    </dgm:pt>
    <dgm:pt modelId="{24F30D95-292D-4E68-9929-B33689E7ABA0}" type="sibTrans" cxnId="{6A94C9F8-0836-4179-AD3E-4974ACD08DFA}">
      <dgm:prSet/>
      <dgm:spPr/>
      <dgm:t>
        <a:bodyPr/>
        <a:lstStyle/>
        <a:p>
          <a:endParaRPr lang="en-US" sz="2000"/>
        </a:p>
      </dgm:t>
    </dgm:pt>
    <dgm:pt modelId="{7A9EC0B1-9947-4DC9-BA13-5A646654AD44}">
      <dgm:prSet custT="1"/>
      <dgm:spPr/>
      <dgm:t>
        <a:bodyPr/>
        <a:lstStyle/>
        <a:p>
          <a:pPr rtl="0"/>
          <a:r>
            <a:rPr lang="en-US" sz="2000" b="1" dirty="0"/>
            <a:t>Permitted Sizes</a:t>
          </a:r>
          <a:r>
            <a:rPr lang="en-US" sz="2000" dirty="0"/>
            <a:t>: Length to Height (Width) Ratio of 3:2 to be maintained. No size restriction. </a:t>
          </a:r>
        </a:p>
      </dgm:t>
    </dgm:pt>
    <dgm:pt modelId="{4AEEC33E-B74F-44C5-87DA-8824B2F2344D}" type="parTrans" cxnId="{FEF30349-5ACC-47EB-8A6E-55CF7F4E33CC}">
      <dgm:prSet/>
      <dgm:spPr/>
      <dgm:t>
        <a:bodyPr/>
        <a:lstStyle/>
        <a:p>
          <a:endParaRPr lang="en-US" sz="2000"/>
        </a:p>
      </dgm:t>
    </dgm:pt>
    <dgm:pt modelId="{D9231845-521C-4CDF-8820-34F3E6FB653B}" type="sibTrans" cxnId="{FEF30349-5ACC-47EB-8A6E-55CF7F4E33CC}">
      <dgm:prSet/>
      <dgm:spPr/>
      <dgm:t>
        <a:bodyPr/>
        <a:lstStyle/>
        <a:p>
          <a:endParaRPr lang="en-US" sz="2000"/>
        </a:p>
      </dgm:t>
    </dgm:pt>
    <dgm:pt modelId="{5BA26BE0-18AD-4325-8704-C91590BBBDF6}">
      <dgm:prSet custT="1"/>
      <dgm:spPr/>
      <dgm:t>
        <a:bodyPr/>
        <a:lstStyle/>
        <a:p>
          <a:pPr rtl="0"/>
          <a:r>
            <a:rPr lang="en-US" sz="2000" dirty="0"/>
            <a:t>A member of public, a private organization or an educational institution may hoist/display the National Flag on all days and occasions</a:t>
          </a:r>
        </a:p>
      </dgm:t>
    </dgm:pt>
    <dgm:pt modelId="{67B776B1-8C23-4B90-B2D7-CF276FF6E0F8}" type="parTrans" cxnId="{D852C7FE-31E3-4D5F-8004-224543BE6787}">
      <dgm:prSet/>
      <dgm:spPr/>
      <dgm:t>
        <a:bodyPr/>
        <a:lstStyle/>
        <a:p>
          <a:endParaRPr lang="en-US" sz="2000"/>
        </a:p>
      </dgm:t>
    </dgm:pt>
    <dgm:pt modelId="{0ECCC8FF-094F-4DB2-B41D-C940708BAB8F}" type="sibTrans" cxnId="{D852C7FE-31E3-4D5F-8004-224543BE6787}">
      <dgm:prSet/>
      <dgm:spPr/>
      <dgm:t>
        <a:bodyPr/>
        <a:lstStyle/>
        <a:p>
          <a:endParaRPr lang="en-US" sz="2000"/>
        </a:p>
      </dgm:t>
    </dgm:pt>
    <dgm:pt modelId="{CA9B4F7E-73C4-4E0E-868D-7A73954F00D3}">
      <dgm:prSet custT="1"/>
      <dgm:spPr/>
      <dgm:t>
        <a:bodyPr/>
        <a:lstStyle/>
        <a:p>
          <a:pPr rtl="0"/>
          <a:r>
            <a:rPr lang="en-US" sz="2000" b="1" dirty="0"/>
            <a:t>Machine Made Flags permitted </a:t>
          </a:r>
          <a:r>
            <a:rPr lang="en-US" sz="2000" b="0" dirty="0"/>
            <a:t>in addition to Hand-made Flags</a:t>
          </a:r>
        </a:p>
      </dgm:t>
    </dgm:pt>
    <dgm:pt modelId="{59E0B484-BD41-4E5F-A399-355C97060378}" type="sibTrans" cxnId="{6BC02074-F185-44F8-995F-88E10695DAD6}">
      <dgm:prSet/>
      <dgm:spPr/>
      <dgm:t>
        <a:bodyPr/>
        <a:lstStyle/>
        <a:p>
          <a:endParaRPr lang="en-US" sz="2000"/>
        </a:p>
      </dgm:t>
    </dgm:pt>
    <dgm:pt modelId="{6B2C9879-DDA4-4AE1-B7FA-F6A9871313A0}" type="parTrans" cxnId="{6BC02074-F185-44F8-995F-88E10695DAD6}">
      <dgm:prSet/>
      <dgm:spPr/>
      <dgm:t>
        <a:bodyPr/>
        <a:lstStyle/>
        <a:p>
          <a:endParaRPr lang="en-US" sz="2000"/>
        </a:p>
      </dgm:t>
    </dgm:pt>
    <dgm:pt modelId="{C1C913AB-89E9-4476-8691-E0076AA342F1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No restriction on timing of Flag Display. </a:t>
          </a:r>
        </a:p>
      </dgm:t>
    </dgm:pt>
    <dgm:pt modelId="{5CAB3841-8EE4-468B-8DC7-1714D8AFE184}" type="parTrans" cxnId="{855250EF-94E2-4C49-8CFF-29A04B222738}">
      <dgm:prSet/>
      <dgm:spPr/>
      <dgm:t>
        <a:bodyPr/>
        <a:lstStyle/>
        <a:p>
          <a:endParaRPr lang="en-IN"/>
        </a:p>
      </dgm:t>
    </dgm:pt>
    <dgm:pt modelId="{6CFE18EC-3D0C-40D4-9B7C-9CBFF93E0C26}" type="sibTrans" cxnId="{855250EF-94E2-4C49-8CFF-29A04B222738}">
      <dgm:prSet/>
      <dgm:spPr/>
      <dgm:t>
        <a:bodyPr/>
        <a:lstStyle/>
        <a:p>
          <a:endParaRPr lang="en-IN"/>
        </a:p>
      </dgm:t>
    </dgm:pt>
    <dgm:pt modelId="{A3428933-550D-47E0-92F5-410DE56A9069}" type="pres">
      <dgm:prSet presAssocID="{4B8356AA-7A3E-43FC-8D91-41E9944FCDD4}" presName="linear" presStyleCnt="0">
        <dgm:presLayoutVars>
          <dgm:animLvl val="lvl"/>
          <dgm:resizeHandles val="exact"/>
        </dgm:presLayoutVars>
      </dgm:prSet>
      <dgm:spPr/>
    </dgm:pt>
    <dgm:pt modelId="{5BFF78AD-2B34-45A3-A11F-591EF77C0FE5}" type="pres">
      <dgm:prSet presAssocID="{8839A08D-B04A-4098-94E8-4FB9BEDDDC7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06F23CE-4119-4AD1-8418-80A49ADC9932}" type="pres">
      <dgm:prSet presAssocID="{24F30D95-292D-4E68-9929-B33689E7ABA0}" presName="spacer" presStyleCnt="0"/>
      <dgm:spPr/>
    </dgm:pt>
    <dgm:pt modelId="{985D983C-F8E6-483A-BD91-216C85369C5C}" type="pres">
      <dgm:prSet presAssocID="{7A9EC0B1-9947-4DC9-BA13-5A646654AD4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DE38C98-17FD-4A87-8D9D-65E9F4207DB0}" type="pres">
      <dgm:prSet presAssocID="{D9231845-521C-4CDF-8820-34F3E6FB653B}" presName="spacer" presStyleCnt="0"/>
      <dgm:spPr/>
    </dgm:pt>
    <dgm:pt modelId="{07351E67-6BE2-48FE-9F14-708041A044AF}" type="pres">
      <dgm:prSet presAssocID="{CA9B4F7E-73C4-4E0E-868D-7A73954F00D3}" presName="parentText" presStyleLbl="node1" presStyleIdx="2" presStyleCnt="5" custLinFactNeighborX="-845" custLinFactNeighborY="-24858">
        <dgm:presLayoutVars>
          <dgm:chMax val="0"/>
          <dgm:bulletEnabled val="1"/>
        </dgm:presLayoutVars>
      </dgm:prSet>
      <dgm:spPr/>
    </dgm:pt>
    <dgm:pt modelId="{F295E272-C8A5-4ED5-997B-8724B3C48B33}" type="pres">
      <dgm:prSet presAssocID="{59E0B484-BD41-4E5F-A399-355C97060378}" presName="spacer" presStyleCnt="0"/>
      <dgm:spPr/>
    </dgm:pt>
    <dgm:pt modelId="{369B0738-59BB-4BE7-AF66-674F4F447981}" type="pres">
      <dgm:prSet presAssocID="{C1C913AB-89E9-4476-8691-E0076AA342F1}" presName="parentText" presStyleLbl="node1" presStyleIdx="3" presStyleCnt="5" custLinFactY="447" custLinFactNeighborX="-10638" custLinFactNeighborY="100000">
        <dgm:presLayoutVars>
          <dgm:chMax val="0"/>
          <dgm:bulletEnabled val="1"/>
        </dgm:presLayoutVars>
      </dgm:prSet>
      <dgm:spPr>
        <a:xfrm>
          <a:off x="0" y="3020500"/>
          <a:ext cx="5388311" cy="987136"/>
        </a:xfrm>
        <a:prstGeom prst="roundRect">
          <a:avLst/>
        </a:prstGeom>
      </dgm:spPr>
    </dgm:pt>
    <dgm:pt modelId="{905A6A76-6991-4124-89C3-E71303012532}" type="pres">
      <dgm:prSet presAssocID="{6CFE18EC-3D0C-40D4-9B7C-9CBFF93E0C26}" presName="spacer" presStyleCnt="0"/>
      <dgm:spPr/>
    </dgm:pt>
    <dgm:pt modelId="{53971845-C8DF-40FB-8A6F-2F3BDFBF06DB}" type="pres">
      <dgm:prSet presAssocID="{5BA26BE0-18AD-4325-8704-C91590BBBDF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8F9BC01-258C-4827-BE45-4C3AA9854EAF}" type="presOf" srcId="{8839A08D-B04A-4098-94E8-4FB9BEDDDC74}" destId="{5BFF78AD-2B34-45A3-A11F-591EF77C0FE5}" srcOrd="0" destOrd="0" presId="urn:microsoft.com/office/officeart/2005/8/layout/vList2"/>
    <dgm:cxn modelId="{CFF83C02-8292-4B5E-8D8B-F19860B959B2}" type="presOf" srcId="{C1C913AB-89E9-4476-8691-E0076AA342F1}" destId="{369B0738-59BB-4BE7-AF66-674F4F447981}" srcOrd="0" destOrd="0" presId="urn:microsoft.com/office/officeart/2005/8/layout/vList2"/>
    <dgm:cxn modelId="{D4DDD136-0354-4823-9EFD-169348F34F64}" type="presOf" srcId="{4B8356AA-7A3E-43FC-8D91-41E9944FCDD4}" destId="{A3428933-550D-47E0-92F5-410DE56A9069}" srcOrd="0" destOrd="0" presId="urn:microsoft.com/office/officeart/2005/8/layout/vList2"/>
    <dgm:cxn modelId="{4C5DED39-D715-40FB-86F7-13D7818F5B85}" type="presOf" srcId="{CA9B4F7E-73C4-4E0E-868D-7A73954F00D3}" destId="{07351E67-6BE2-48FE-9F14-708041A044AF}" srcOrd="0" destOrd="0" presId="urn:microsoft.com/office/officeart/2005/8/layout/vList2"/>
    <dgm:cxn modelId="{FEF30349-5ACC-47EB-8A6E-55CF7F4E33CC}" srcId="{4B8356AA-7A3E-43FC-8D91-41E9944FCDD4}" destId="{7A9EC0B1-9947-4DC9-BA13-5A646654AD44}" srcOrd="1" destOrd="0" parTransId="{4AEEC33E-B74F-44C5-87DA-8824B2F2344D}" sibTransId="{D9231845-521C-4CDF-8820-34F3E6FB653B}"/>
    <dgm:cxn modelId="{6BC02074-F185-44F8-995F-88E10695DAD6}" srcId="{4B8356AA-7A3E-43FC-8D91-41E9944FCDD4}" destId="{CA9B4F7E-73C4-4E0E-868D-7A73954F00D3}" srcOrd="2" destOrd="0" parTransId="{6B2C9879-DDA4-4AE1-B7FA-F6A9871313A0}" sibTransId="{59E0B484-BD41-4E5F-A399-355C97060378}"/>
    <dgm:cxn modelId="{02F5EBAB-0C5D-495D-8C60-678D0D462E5A}" type="presOf" srcId="{5BA26BE0-18AD-4325-8704-C91590BBBDF6}" destId="{53971845-C8DF-40FB-8A6F-2F3BDFBF06DB}" srcOrd="0" destOrd="0" presId="urn:microsoft.com/office/officeart/2005/8/layout/vList2"/>
    <dgm:cxn modelId="{93FBB8B3-EB64-4AF8-9A96-119864EF0290}" type="presOf" srcId="{7A9EC0B1-9947-4DC9-BA13-5A646654AD44}" destId="{985D983C-F8E6-483A-BD91-216C85369C5C}" srcOrd="0" destOrd="0" presId="urn:microsoft.com/office/officeart/2005/8/layout/vList2"/>
    <dgm:cxn modelId="{855250EF-94E2-4C49-8CFF-29A04B222738}" srcId="{4B8356AA-7A3E-43FC-8D91-41E9944FCDD4}" destId="{C1C913AB-89E9-4476-8691-E0076AA342F1}" srcOrd="3" destOrd="0" parTransId="{5CAB3841-8EE4-468B-8DC7-1714D8AFE184}" sibTransId="{6CFE18EC-3D0C-40D4-9B7C-9CBFF93E0C26}"/>
    <dgm:cxn modelId="{6A94C9F8-0836-4179-AD3E-4974ACD08DFA}" srcId="{4B8356AA-7A3E-43FC-8D91-41E9944FCDD4}" destId="{8839A08D-B04A-4098-94E8-4FB9BEDDDC74}" srcOrd="0" destOrd="0" parTransId="{1F0B8365-AEF0-405B-9ED2-7291E02BED07}" sibTransId="{24F30D95-292D-4E68-9929-B33689E7ABA0}"/>
    <dgm:cxn modelId="{D852C7FE-31E3-4D5F-8004-224543BE6787}" srcId="{4B8356AA-7A3E-43FC-8D91-41E9944FCDD4}" destId="{5BA26BE0-18AD-4325-8704-C91590BBBDF6}" srcOrd="4" destOrd="0" parTransId="{67B776B1-8C23-4B90-B2D7-CF276FF6E0F8}" sibTransId="{0ECCC8FF-094F-4DB2-B41D-C940708BAB8F}"/>
    <dgm:cxn modelId="{6FE32642-1CA2-4435-BD05-9C59B13572E5}" type="presParOf" srcId="{A3428933-550D-47E0-92F5-410DE56A9069}" destId="{5BFF78AD-2B34-45A3-A11F-591EF77C0FE5}" srcOrd="0" destOrd="0" presId="urn:microsoft.com/office/officeart/2005/8/layout/vList2"/>
    <dgm:cxn modelId="{AC4B1222-87D6-46AC-8F91-505867A1A935}" type="presParOf" srcId="{A3428933-550D-47E0-92F5-410DE56A9069}" destId="{806F23CE-4119-4AD1-8418-80A49ADC9932}" srcOrd="1" destOrd="0" presId="urn:microsoft.com/office/officeart/2005/8/layout/vList2"/>
    <dgm:cxn modelId="{015BBD5E-D550-4F0C-A9FB-8340727588BB}" type="presParOf" srcId="{A3428933-550D-47E0-92F5-410DE56A9069}" destId="{985D983C-F8E6-483A-BD91-216C85369C5C}" srcOrd="2" destOrd="0" presId="urn:microsoft.com/office/officeart/2005/8/layout/vList2"/>
    <dgm:cxn modelId="{3120AF1E-3C6A-4CA7-831C-F1BEBE418B20}" type="presParOf" srcId="{A3428933-550D-47E0-92F5-410DE56A9069}" destId="{2DE38C98-17FD-4A87-8D9D-65E9F4207DB0}" srcOrd="3" destOrd="0" presId="urn:microsoft.com/office/officeart/2005/8/layout/vList2"/>
    <dgm:cxn modelId="{AE374F89-1097-4C60-9368-D5689425C8CB}" type="presParOf" srcId="{A3428933-550D-47E0-92F5-410DE56A9069}" destId="{07351E67-6BE2-48FE-9F14-708041A044AF}" srcOrd="4" destOrd="0" presId="urn:microsoft.com/office/officeart/2005/8/layout/vList2"/>
    <dgm:cxn modelId="{B27F9B46-488A-49DE-8444-5D471346FD4F}" type="presParOf" srcId="{A3428933-550D-47E0-92F5-410DE56A9069}" destId="{F295E272-C8A5-4ED5-997B-8724B3C48B33}" srcOrd="5" destOrd="0" presId="urn:microsoft.com/office/officeart/2005/8/layout/vList2"/>
    <dgm:cxn modelId="{828781FA-5F60-4E68-A01A-A12B4F48B466}" type="presParOf" srcId="{A3428933-550D-47E0-92F5-410DE56A9069}" destId="{369B0738-59BB-4BE7-AF66-674F4F447981}" srcOrd="6" destOrd="0" presId="urn:microsoft.com/office/officeart/2005/8/layout/vList2"/>
    <dgm:cxn modelId="{DB361D74-E8C7-4673-9FC8-2A209BA147F3}" type="presParOf" srcId="{A3428933-550D-47E0-92F5-410DE56A9069}" destId="{905A6A76-6991-4124-89C3-E71303012532}" srcOrd="7" destOrd="0" presId="urn:microsoft.com/office/officeart/2005/8/layout/vList2"/>
    <dgm:cxn modelId="{8EF91EDF-8120-469B-9107-674EF9BC930C}" type="presParOf" srcId="{A3428933-550D-47E0-92F5-410DE56A9069}" destId="{53971845-C8DF-40FB-8A6F-2F3BDFBF06D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2C00FB-35EC-46EF-9391-02D0418B749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81F9F08-4B37-4008-B217-D61D1FD2E165}">
      <dgm:prSet custT="1"/>
      <dgm:spPr/>
      <dgm:t>
        <a:bodyPr/>
        <a:lstStyle/>
        <a:p>
          <a:r>
            <a:rPr lang="en-US" sz="2000" b="0" dirty="0">
              <a:latin typeface="+mn-lt"/>
            </a:rPr>
            <a:t>States have mobilized Self Help Groups (SHGs) for production of Flags. </a:t>
          </a:r>
        </a:p>
      </dgm:t>
    </dgm:pt>
    <dgm:pt modelId="{7E5E2A7B-28BA-4244-96CE-970D5C67C974}" type="parTrans" cxnId="{C34E2790-1AA7-4853-BC03-E585E3C93323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14478F37-D7C4-4257-AF4C-41DC0CD554BA}" type="sibTrans" cxnId="{C34E2790-1AA7-4853-BC03-E585E3C93323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17908D33-8075-4B22-810E-F4C8F52D4603}">
      <dgm:prSet custT="1"/>
      <dgm:spPr/>
      <dgm:t>
        <a:bodyPr/>
        <a:lstStyle/>
        <a:p>
          <a:pPr rtl="0"/>
          <a:r>
            <a:rPr lang="en-US" sz="2000" b="0" dirty="0">
              <a:latin typeface="+mn-lt"/>
            </a:rPr>
            <a:t>Local Tailoring Units and MSMEs have also been roped in for production of Flags</a:t>
          </a:r>
        </a:p>
      </dgm:t>
    </dgm:pt>
    <dgm:pt modelId="{1B95D026-1313-4AD1-94D1-F59BDBED84A3}" type="parTrans" cxnId="{09704890-706E-4178-BD2A-CA89B05040CE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3E1ACBC4-2CB1-4953-9DD3-11330D5732A3}" type="sibTrans" cxnId="{09704890-706E-4178-BD2A-CA89B05040CE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8107471B-C7D9-4378-842A-5F4C09661EA0}">
      <dgm:prSet custT="1"/>
      <dgm:spPr/>
      <dgm:t>
        <a:bodyPr/>
        <a:lstStyle/>
        <a:p>
          <a:r>
            <a:rPr lang="en-US" sz="2000" b="0" dirty="0">
              <a:latin typeface="+mn-lt"/>
            </a:rPr>
            <a:t>Ministry of Textiles have identified Flag producers who are supplying Flags in big quantities</a:t>
          </a:r>
        </a:p>
      </dgm:t>
    </dgm:pt>
    <dgm:pt modelId="{A0E7945C-FAC6-4BFE-B43E-2857698ABBA2}" type="parTrans" cxnId="{4D3CB362-3C05-48EC-866B-E4EF8C97B644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B301A921-F66F-4AA6-8DBE-158A5451DB90}" type="sibTrans" cxnId="{4D3CB362-3C05-48EC-866B-E4EF8C97B644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F8192419-3FEF-4291-A4E6-C6E28A47360B}">
      <dgm:prSet custT="1"/>
      <dgm:spPr/>
      <dgm:t>
        <a:bodyPr/>
        <a:lstStyle/>
        <a:p>
          <a:pPr rtl="0"/>
          <a:r>
            <a:rPr lang="en-US" sz="2000" b="0" dirty="0">
              <a:latin typeface="+mn-lt"/>
            </a:rPr>
            <a:t>All 1.6 Lakh Post Offices in the country shall also make available flag for sale at the last mile</a:t>
          </a:r>
        </a:p>
      </dgm:t>
    </dgm:pt>
    <dgm:pt modelId="{77172E46-8DC0-4D77-B9CE-9117F76C2766}" type="sibTrans" cxnId="{4C0DCD91-C559-49F1-A510-265948710B21}">
      <dgm:prSet/>
      <dgm:spPr/>
      <dgm:t>
        <a:bodyPr/>
        <a:lstStyle/>
        <a:p>
          <a:endParaRPr lang="en-US" sz="2000" b="0"/>
        </a:p>
      </dgm:t>
    </dgm:pt>
    <dgm:pt modelId="{27C082F4-3A3D-4A0F-9378-FB6B29527151}" type="parTrans" cxnId="{4C0DCD91-C559-49F1-A510-265948710B21}">
      <dgm:prSet/>
      <dgm:spPr/>
      <dgm:t>
        <a:bodyPr/>
        <a:lstStyle/>
        <a:p>
          <a:endParaRPr lang="en-US" sz="2000" b="0"/>
        </a:p>
      </dgm:t>
    </dgm:pt>
    <dgm:pt modelId="{C01ED63A-2F36-4195-B546-2D9C601FD6E7}" type="pres">
      <dgm:prSet presAssocID="{112C00FB-35EC-46EF-9391-02D0418B749F}" presName="linear" presStyleCnt="0">
        <dgm:presLayoutVars>
          <dgm:animLvl val="lvl"/>
          <dgm:resizeHandles val="exact"/>
        </dgm:presLayoutVars>
      </dgm:prSet>
      <dgm:spPr/>
    </dgm:pt>
    <dgm:pt modelId="{2727644B-61BB-4A87-A2E9-2FCBCB119CE5}" type="pres">
      <dgm:prSet presAssocID="{D81F9F08-4B37-4008-B217-D61D1FD2E16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7592964-119D-4E49-9232-3A8C1649EBFD}" type="pres">
      <dgm:prSet presAssocID="{14478F37-D7C4-4257-AF4C-41DC0CD554BA}" presName="spacer" presStyleCnt="0"/>
      <dgm:spPr/>
    </dgm:pt>
    <dgm:pt modelId="{48FBD8A5-329D-4D0D-A8FB-CACFF3EB6AB1}" type="pres">
      <dgm:prSet presAssocID="{17908D33-8075-4B22-810E-F4C8F52D4603}" presName="parentText" presStyleLbl="node1" presStyleIdx="1" presStyleCnt="4" custLinFactNeighborX="362">
        <dgm:presLayoutVars>
          <dgm:chMax val="0"/>
          <dgm:bulletEnabled val="1"/>
        </dgm:presLayoutVars>
      </dgm:prSet>
      <dgm:spPr/>
    </dgm:pt>
    <dgm:pt modelId="{28E7AC32-3B62-4CFF-9623-9DCCAF381840}" type="pres">
      <dgm:prSet presAssocID="{3E1ACBC4-2CB1-4953-9DD3-11330D5732A3}" presName="spacer" presStyleCnt="0"/>
      <dgm:spPr/>
    </dgm:pt>
    <dgm:pt modelId="{61F6A301-93FF-41ED-B28C-B754AF3A2003}" type="pres">
      <dgm:prSet presAssocID="{8107471B-C7D9-4378-842A-5F4C09661EA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4F9D4D8-4254-4C5E-8945-D35E5CCFBADD}" type="pres">
      <dgm:prSet presAssocID="{B301A921-F66F-4AA6-8DBE-158A5451DB90}" presName="spacer" presStyleCnt="0"/>
      <dgm:spPr/>
    </dgm:pt>
    <dgm:pt modelId="{B45798B6-5AA4-4922-B121-43ABA301F291}" type="pres">
      <dgm:prSet presAssocID="{F8192419-3FEF-4291-A4E6-C6E28A47360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D3CB362-3C05-48EC-866B-E4EF8C97B644}" srcId="{112C00FB-35EC-46EF-9391-02D0418B749F}" destId="{8107471B-C7D9-4378-842A-5F4C09661EA0}" srcOrd="2" destOrd="0" parTransId="{A0E7945C-FAC6-4BFE-B43E-2857698ABBA2}" sibTransId="{B301A921-F66F-4AA6-8DBE-158A5451DB90}"/>
    <dgm:cxn modelId="{F003B048-BF68-48DB-A8B7-AC60EBB50A2D}" type="presOf" srcId="{8107471B-C7D9-4378-842A-5F4C09661EA0}" destId="{61F6A301-93FF-41ED-B28C-B754AF3A2003}" srcOrd="0" destOrd="0" presId="urn:microsoft.com/office/officeart/2005/8/layout/vList2"/>
    <dgm:cxn modelId="{9A5EBE7C-2049-4CB1-BF99-797757A0FDAC}" type="presOf" srcId="{112C00FB-35EC-46EF-9391-02D0418B749F}" destId="{C01ED63A-2F36-4195-B546-2D9C601FD6E7}" srcOrd="0" destOrd="0" presId="urn:microsoft.com/office/officeart/2005/8/layout/vList2"/>
    <dgm:cxn modelId="{EC710E85-A96D-4343-BD0B-05CBB68E5F0D}" type="presOf" srcId="{F8192419-3FEF-4291-A4E6-C6E28A47360B}" destId="{B45798B6-5AA4-4922-B121-43ABA301F291}" srcOrd="0" destOrd="0" presId="urn:microsoft.com/office/officeart/2005/8/layout/vList2"/>
    <dgm:cxn modelId="{C34E2790-1AA7-4853-BC03-E585E3C93323}" srcId="{112C00FB-35EC-46EF-9391-02D0418B749F}" destId="{D81F9F08-4B37-4008-B217-D61D1FD2E165}" srcOrd="0" destOrd="0" parTransId="{7E5E2A7B-28BA-4244-96CE-970D5C67C974}" sibTransId="{14478F37-D7C4-4257-AF4C-41DC0CD554BA}"/>
    <dgm:cxn modelId="{09704890-706E-4178-BD2A-CA89B05040CE}" srcId="{112C00FB-35EC-46EF-9391-02D0418B749F}" destId="{17908D33-8075-4B22-810E-F4C8F52D4603}" srcOrd="1" destOrd="0" parTransId="{1B95D026-1313-4AD1-94D1-F59BDBED84A3}" sibTransId="{3E1ACBC4-2CB1-4953-9DD3-11330D5732A3}"/>
    <dgm:cxn modelId="{4C0DCD91-C559-49F1-A510-265948710B21}" srcId="{112C00FB-35EC-46EF-9391-02D0418B749F}" destId="{F8192419-3FEF-4291-A4E6-C6E28A47360B}" srcOrd="3" destOrd="0" parTransId="{27C082F4-3A3D-4A0F-9378-FB6B29527151}" sibTransId="{77172E46-8DC0-4D77-B9CE-9117F76C2766}"/>
    <dgm:cxn modelId="{5A6D84B5-3C28-465C-B587-1C24175D573E}" type="presOf" srcId="{17908D33-8075-4B22-810E-F4C8F52D4603}" destId="{48FBD8A5-329D-4D0D-A8FB-CACFF3EB6AB1}" srcOrd="0" destOrd="0" presId="urn:microsoft.com/office/officeart/2005/8/layout/vList2"/>
    <dgm:cxn modelId="{B8017FFB-B318-47DC-BD30-C6F7B05DA429}" type="presOf" srcId="{D81F9F08-4B37-4008-B217-D61D1FD2E165}" destId="{2727644B-61BB-4A87-A2E9-2FCBCB119CE5}" srcOrd="0" destOrd="0" presId="urn:microsoft.com/office/officeart/2005/8/layout/vList2"/>
    <dgm:cxn modelId="{3BCD33EF-EA0F-41B3-B249-60E7B762B761}" type="presParOf" srcId="{C01ED63A-2F36-4195-B546-2D9C601FD6E7}" destId="{2727644B-61BB-4A87-A2E9-2FCBCB119CE5}" srcOrd="0" destOrd="0" presId="urn:microsoft.com/office/officeart/2005/8/layout/vList2"/>
    <dgm:cxn modelId="{F33780D2-5C90-48E7-AC57-1FA49C8BCF4D}" type="presParOf" srcId="{C01ED63A-2F36-4195-B546-2D9C601FD6E7}" destId="{87592964-119D-4E49-9232-3A8C1649EBFD}" srcOrd="1" destOrd="0" presId="urn:microsoft.com/office/officeart/2005/8/layout/vList2"/>
    <dgm:cxn modelId="{E17AA12C-0B89-4788-B9C9-C2A566F00E4C}" type="presParOf" srcId="{C01ED63A-2F36-4195-B546-2D9C601FD6E7}" destId="{48FBD8A5-329D-4D0D-A8FB-CACFF3EB6AB1}" srcOrd="2" destOrd="0" presId="urn:microsoft.com/office/officeart/2005/8/layout/vList2"/>
    <dgm:cxn modelId="{3BEBA7C6-937B-4C2E-BC20-06EB5AD5F55D}" type="presParOf" srcId="{C01ED63A-2F36-4195-B546-2D9C601FD6E7}" destId="{28E7AC32-3B62-4CFF-9623-9DCCAF381840}" srcOrd="3" destOrd="0" presId="urn:microsoft.com/office/officeart/2005/8/layout/vList2"/>
    <dgm:cxn modelId="{825DC97F-63A0-40E1-BF4E-29CCC0E5AEFA}" type="presParOf" srcId="{C01ED63A-2F36-4195-B546-2D9C601FD6E7}" destId="{61F6A301-93FF-41ED-B28C-B754AF3A2003}" srcOrd="4" destOrd="0" presId="urn:microsoft.com/office/officeart/2005/8/layout/vList2"/>
    <dgm:cxn modelId="{51325492-6F97-4DB6-BDFB-2226958D0E69}" type="presParOf" srcId="{C01ED63A-2F36-4195-B546-2D9C601FD6E7}" destId="{24F9D4D8-4254-4C5E-8945-D35E5CCFBADD}" srcOrd="5" destOrd="0" presId="urn:microsoft.com/office/officeart/2005/8/layout/vList2"/>
    <dgm:cxn modelId="{41385A86-8A50-4DA1-89EA-C4066382164A}" type="presParOf" srcId="{C01ED63A-2F36-4195-B546-2D9C601FD6E7}" destId="{B45798B6-5AA4-4922-B121-43ABA301F29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2C00FB-35EC-46EF-9391-02D0418B749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81F9F08-4B37-4008-B217-D61D1FD2E165}">
      <dgm:prSet custT="1"/>
      <dgm:spPr/>
      <dgm:t>
        <a:bodyPr/>
        <a:lstStyle/>
        <a:p>
          <a:r>
            <a:rPr lang="en-US" sz="2000" b="0" dirty="0">
              <a:latin typeface="+mn-lt"/>
              <a:cs typeface="Arial" panose="020B0604020202020204" pitchFamily="34" charset="0"/>
            </a:rPr>
            <a:t>All Higher Education Institutions can be involved in the outreach campaign</a:t>
          </a:r>
          <a:endParaRPr lang="en-US" sz="2000" b="0" dirty="0">
            <a:latin typeface="+mn-lt"/>
          </a:endParaRPr>
        </a:p>
      </dgm:t>
    </dgm:pt>
    <dgm:pt modelId="{7E5E2A7B-28BA-4244-96CE-970D5C67C974}" type="parTrans" cxnId="{C34E2790-1AA7-4853-BC03-E585E3C93323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14478F37-D7C4-4257-AF4C-41DC0CD554BA}" type="sibTrans" cxnId="{C34E2790-1AA7-4853-BC03-E585E3C93323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17908D33-8075-4B22-810E-F4C8F52D4603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Arial" panose="020B0604020202020204" pitchFamily="34" charset="0"/>
            </a:rPr>
            <a:t>Universities/Colleges/Vocational Institutes to be onboarded. </a:t>
          </a:r>
        </a:p>
      </dgm:t>
    </dgm:pt>
    <dgm:pt modelId="{1B95D026-1313-4AD1-94D1-F59BDBED84A3}" type="parTrans" cxnId="{09704890-706E-4178-BD2A-CA89B05040CE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3E1ACBC4-2CB1-4953-9DD3-11330D5732A3}" type="sibTrans" cxnId="{09704890-706E-4178-BD2A-CA89B05040CE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F8192419-3FEF-4291-A4E6-C6E28A47360B}">
      <dgm:prSet custT="1"/>
      <dgm:spPr/>
      <dgm:t>
        <a:bodyPr/>
        <a:lstStyle/>
        <a:p>
          <a:pPr rtl="0"/>
          <a:r>
            <a:rPr lang="en-US" sz="2000" b="0" dirty="0">
              <a:latin typeface="+mn-lt"/>
            </a:rPr>
            <a:t>Marathon Runs with Students sporting HGT creatives can be organized from 11</a:t>
          </a:r>
          <a:r>
            <a:rPr lang="en-US" sz="2000" b="0" baseline="30000" dirty="0">
              <a:latin typeface="+mn-lt"/>
            </a:rPr>
            <a:t>th</a:t>
          </a:r>
          <a:r>
            <a:rPr lang="en-US" sz="2000" b="0" dirty="0">
              <a:latin typeface="+mn-lt"/>
            </a:rPr>
            <a:t> – 15</a:t>
          </a:r>
          <a:r>
            <a:rPr lang="en-US" sz="2000" b="0" baseline="30000" dirty="0">
              <a:latin typeface="+mn-lt"/>
            </a:rPr>
            <a:t>th</a:t>
          </a:r>
          <a:r>
            <a:rPr lang="en-US" sz="2000" b="0" dirty="0">
              <a:latin typeface="+mn-lt"/>
            </a:rPr>
            <a:t> August</a:t>
          </a:r>
        </a:p>
      </dgm:t>
    </dgm:pt>
    <dgm:pt modelId="{27C082F4-3A3D-4A0F-9378-FB6B29527151}" type="parTrans" cxnId="{4C0DCD91-C559-49F1-A510-265948710B21}">
      <dgm:prSet/>
      <dgm:spPr/>
      <dgm:t>
        <a:bodyPr/>
        <a:lstStyle/>
        <a:p>
          <a:endParaRPr lang="en-US" sz="2000" b="0"/>
        </a:p>
      </dgm:t>
    </dgm:pt>
    <dgm:pt modelId="{77172E46-8DC0-4D77-B9CE-9117F76C2766}" type="sibTrans" cxnId="{4C0DCD91-C559-49F1-A510-265948710B21}">
      <dgm:prSet/>
      <dgm:spPr/>
      <dgm:t>
        <a:bodyPr/>
        <a:lstStyle/>
        <a:p>
          <a:endParaRPr lang="en-US" sz="2000" b="0"/>
        </a:p>
      </dgm:t>
    </dgm:pt>
    <dgm:pt modelId="{7A617408-C557-42C9-9165-1374CABADD34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Arial" panose="020B0604020202020204" pitchFamily="34" charset="0"/>
            </a:rPr>
            <a:t>Events and Activities centered around Tiranga may be organized with each event dedicated to a particular aspect of Tiranga</a:t>
          </a:r>
        </a:p>
      </dgm:t>
    </dgm:pt>
    <dgm:pt modelId="{2DB8F41D-D3CF-4C05-A251-D8C0C3DA4B0D}" type="parTrans" cxnId="{8DBC5708-9B8A-4254-931E-C84554E75BAB}">
      <dgm:prSet/>
      <dgm:spPr/>
      <dgm:t>
        <a:bodyPr/>
        <a:lstStyle/>
        <a:p>
          <a:endParaRPr lang="en-IN"/>
        </a:p>
      </dgm:t>
    </dgm:pt>
    <dgm:pt modelId="{8C339B85-BCCE-42E0-9718-BB5679D6A988}" type="sibTrans" cxnId="{8DBC5708-9B8A-4254-931E-C84554E75BAB}">
      <dgm:prSet/>
      <dgm:spPr/>
      <dgm:t>
        <a:bodyPr/>
        <a:lstStyle/>
        <a:p>
          <a:endParaRPr lang="en-IN"/>
        </a:p>
      </dgm:t>
    </dgm:pt>
    <dgm:pt modelId="{D51B17BB-66E1-42DF-B30C-F624002A2D46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Arial" panose="020B0604020202020204" pitchFamily="34" charset="0"/>
            </a:rPr>
            <a:t>Campaign creatives to be displayed across the Institute Notice-boards. </a:t>
          </a:r>
        </a:p>
      </dgm:t>
    </dgm:pt>
    <dgm:pt modelId="{AB6301A5-0F87-42BA-BC68-E92097A1908F}" type="parTrans" cxnId="{17D44D75-3AF7-4898-884F-92569662BF1E}">
      <dgm:prSet/>
      <dgm:spPr/>
      <dgm:t>
        <a:bodyPr/>
        <a:lstStyle/>
        <a:p>
          <a:endParaRPr lang="en-IN"/>
        </a:p>
      </dgm:t>
    </dgm:pt>
    <dgm:pt modelId="{01350B02-E46A-4995-9304-F71349AFD25A}" type="sibTrans" cxnId="{17D44D75-3AF7-4898-884F-92569662BF1E}">
      <dgm:prSet/>
      <dgm:spPr/>
      <dgm:t>
        <a:bodyPr/>
        <a:lstStyle/>
        <a:p>
          <a:endParaRPr lang="en-IN"/>
        </a:p>
      </dgm:t>
    </dgm:pt>
    <dgm:pt modelId="{D0492472-42ED-45EF-8C3B-99C571AB0BAF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Arial" panose="020B0604020202020204" pitchFamily="34" charset="0"/>
            </a:rPr>
            <a:t>Institute Vehicles may be painted with HGT Campaign creatives</a:t>
          </a:r>
        </a:p>
      </dgm:t>
    </dgm:pt>
    <dgm:pt modelId="{FEEB5402-B5FE-4A7D-A813-FE7B1B4914E8}" type="parTrans" cxnId="{CB4632D5-083C-49D3-B1A3-8829369A3F9A}">
      <dgm:prSet/>
      <dgm:spPr/>
      <dgm:t>
        <a:bodyPr/>
        <a:lstStyle/>
        <a:p>
          <a:endParaRPr lang="en-IN"/>
        </a:p>
      </dgm:t>
    </dgm:pt>
    <dgm:pt modelId="{22FC721C-9CCD-411B-AA09-DDCA33AFFD23}" type="sibTrans" cxnId="{CB4632D5-083C-49D3-B1A3-8829369A3F9A}">
      <dgm:prSet/>
      <dgm:spPr/>
      <dgm:t>
        <a:bodyPr/>
        <a:lstStyle/>
        <a:p>
          <a:endParaRPr lang="en-IN"/>
        </a:p>
      </dgm:t>
    </dgm:pt>
    <dgm:pt modelId="{C01ED63A-2F36-4195-B546-2D9C601FD6E7}" type="pres">
      <dgm:prSet presAssocID="{112C00FB-35EC-46EF-9391-02D0418B749F}" presName="linear" presStyleCnt="0">
        <dgm:presLayoutVars>
          <dgm:animLvl val="lvl"/>
          <dgm:resizeHandles val="exact"/>
        </dgm:presLayoutVars>
      </dgm:prSet>
      <dgm:spPr/>
    </dgm:pt>
    <dgm:pt modelId="{2727644B-61BB-4A87-A2E9-2FCBCB119CE5}" type="pres">
      <dgm:prSet presAssocID="{D81F9F08-4B37-4008-B217-D61D1FD2E165}" presName="parentText" presStyleLbl="node1" presStyleIdx="0" presStyleCnt="6" custLinFactNeighborX="-165" custLinFactNeighborY="16215">
        <dgm:presLayoutVars>
          <dgm:chMax val="0"/>
          <dgm:bulletEnabled val="1"/>
        </dgm:presLayoutVars>
      </dgm:prSet>
      <dgm:spPr/>
    </dgm:pt>
    <dgm:pt modelId="{87592964-119D-4E49-9232-3A8C1649EBFD}" type="pres">
      <dgm:prSet presAssocID="{14478F37-D7C4-4257-AF4C-41DC0CD554BA}" presName="spacer" presStyleCnt="0"/>
      <dgm:spPr/>
    </dgm:pt>
    <dgm:pt modelId="{48FBD8A5-329D-4D0D-A8FB-CACFF3EB6AB1}" type="pres">
      <dgm:prSet presAssocID="{17908D33-8075-4B22-810E-F4C8F52D4603}" presName="parentText" presStyleLbl="node1" presStyleIdx="1" presStyleCnt="6">
        <dgm:presLayoutVars>
          <dgm:chMax val="0"/>
          <dgm:bulletEnabled val="1"/>
        </dgm:presLayoutVars>
      </dgm:prSet>
      <dgm:spPr>
        <a:xfrm>
          <a:off x="0" y="834040"/>
          <a:ext cx="5945079" cy="820825"/>
        </a:xfrm>
        <a:prstGeom prst="roundRect">
          <a:avLst/>
        </a:prstGeom>
      </dgm:spPr>
    </dgm:pt>
    <dgm:pt modelId="{28E7AC32-3B62-4CFF-9623-9DCCAF381840}" type="pres">
      <dgm:prSet presAssocID="{3E1ACBC4-2CB1-4953-9DD3-11330D5732A3}" presName="spacer" presStyleCnt="0"/>
      <dgm:spPr/>
    </dgm:pt>
    <dgm:pt modelId="{034E0001-3D3A-4277-A2DE-DF7DD4FD2D7C}" type="pres">
      <dgm:prSet presAssocID="{D51B17BB-66E1-42DF-B30C-F624002A2D46}" presName="parentText" presStyleLbl="node1" presStyleIdx="2" presStyleCnt="6">
        <dgm:presLayoutVars>
          <dgm:chMax val="0"/>
          <dgm:bulletEnabled val="1"/>
        </dgm:presLayoutVars>
      </dgm:prSet>
      <dgm:spPr>
        <a:xfrm>
          <a:off x="0" y="1665430"/>
          <a:ext cx="5945079" cy="820825"/>
        </a:xfrm>
        <a:prstGeom prst="roundRect">
          <a:avLst/>
        </a:prstGeom>
      </dgm:spPr>
    </dgm:pt>
    <dgm:pt modelId="{3C7BF74F-08CD-487C-AFD8-ABE518EA2FA0}" type="pres">
      <dgm:prSet presAssocID="{01350B02-E46A-4995-9304-F71349AFD25A}" presName="spacer" presStyleCnt="0"/>
      <dgm:spPr/>
    </dgm:pt>
    <dgm:pt modelId="{63AA372C-6B72-41CF-9715-9BBBD55F2415}" type="pres">
      <dgm:prSet presAssocID="{7A617408-C557-42C9-9165-1374CABADD34}" presName="parentText" presStyleLbl="node1" presStyleIdx="3" presStyleCnt="6" custScaleY="101155" custLinFactNeighborY="71347">
        <dgm:presLayoutVars>
          <dgm:chMax val="0"/>
          <dgm:bulletEnabled val="1"/>
        </dgm:presLayoutVars>
      </dgm:prSet>
      <dgm:spPr>
        <a:xfrm>
          <a:off x="0" y="2820269"/>
          <a:ext cx="6230192" cy="926703"/>
        </a:xfrm>
        <a:prstGeom prst="roundRect">
          <a:avLst/>
        </a:prstGeom>
      </dgm:spPr>
    </dgm:pt>
    <dgm:pt modelId="{C0B69400-60B1-4C0F-9441-EF0C35811311}" type="pres">
      <dgm:prSet presAssocID="{8C339B85-BCCE-42E0-9718-BB5679D6A988}" presName="spacer" presStyleCnt="0"/>
      <dgm:spPr/>
    </dgm:pt>
    <dgm:pt modelId="{D1272D17-CCD7-4ED1-BEBC-EB19AEEC6884}" type="pres">
      <dgm:prSet presAssocID="{D0492472-42ED-45EF-8C3B-99C571AB0BAF}" presName="parentText" presStyleLbl="node1" presStyleIdx="4" presStyleCnt="6" custScaleY="101155">
        <dgm:presLayoutVars>
          <dgm:chMax val="0"/>
          <dgm:bulletEnabled val="1"/>
        </dgm:presLayoutVars>
      </dgm:prSet>
      <dgm:spPr>
        <a:xfrm>
          <a:off x="0" y="3217022"/>
          <a:ext cx="6230192" cy="783397"/>
        </a:xfrm>
        <a:prstGeom prst="roundRect">
          <a:avLst/>
        </a:prstGeom>
      </dgm:spPr>
    </dgm:pt>
    <dgm:pt modelId="{4FE24AA3-03BB-4B77-9787-6EBFF423C6F6}" type="pres">
      <dgm:prSet presAssocID="{22FC721C-9CCD-411B-AA09-DDCA33AFFD23}" presName="spacer" presStyleCnt="0"/>
      <dgm:spPr/>
    </dgm:pt>
    <dgm:pt modelId="{B45798B6-5AA4-4922-B121-43ABA301F291}" type="pres">
      <dgm:prSet presAssocID="{F8192419-3FEF-4291-A4E6-C6E28A47360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DBC5708-9B8A-4254-931E-C84554E75BAB}" srcId="{112C00FB-35EC-46EF-9391-02D0418B749F}" destId="{7A617408-C557-42C9-9165-1374CABADD34}" srcOrd="3" destOrd="0" parTransId="{2DB8F41D-D3CF-4C05-A251-D8C0C3DA4B0D}" sibTransId="{8C339B85-BCCE-42E0-9718-BB5679D6A988}"/>
    <dgm:cxn modelId="{17D44D75-3AF7-4898-884F-92569662BF1E}" srcId="{112C00FB-35EC-46EF-9391-02D0418B749F}" destId="{D51B17BB-66E1-42DF-B30C-F624002A2D46}" srcOrd="2" destOrd="0" parTransId="{AB6301A5-0F87-42BA-BC68-E92097A1908F}" sibTransId="{01350B02-E46A-4995-9304-F71349AFD25A}"/>
    <dgm:cxn modelId="{9A5EBE7C-2049-4CB1-BF99-797757A0FDAC}" type="presOf" srcId="{112C00FB-35EC-46EF-9391-02D0418B749F}" destId="{C01ED63A-2F36-4195-B546-2D9C601FD6E7}" srcOrd="0" destOrd="0" presId="urn:microsoft.com/office/officeart/2005/8/layout/vList2"/>
    <dgm:cxn modelId="{EC710E85-A96D-4343-BD0B-05CBB68E5F0D}" type="presOf" srcId="{F8192419-3FEF-4291-A4E6-C6E28A47360B}" destId="{B45798B6-5AA4-4922-B121-43ABA301F291}" srcOrd="0" destOrd="0" presId="urn:microsoft.com/office/officeart/2005/8/layout/vList2"/>
    <dgm:cxn modelId="{C34E2790-1AA7-4853-BC03-E585E3C93323}" srcId="{112C00FB-35EC-46EF-9391-02D0418B749F}" destId="{D81F9F08-4B37-4008-B217-D61D1FD2E165}" srcOrd="0" destOrd="0" parTransId="{7E5E2A7B-28BA-4244-96CE-970D5C67C974}" sibTransId="{14478F37-D7C4-4257-AF4C-41DC0CD554BA}"/>
    <dgm:cxn modelId="{09704890-706E-4178-BD2A-CA89B05040CE}" srcId="{112C00FB-35EC-46EF-9391-02D0418B749F}" destId="{17908D33-8075-4B22-810E-F4C8F52D4603}" srcOrd="1" destOrd="0" parTransId="{1B95D026-1313-4AD1-94D1-F59BDBED84A3}" sibTransId="{3E1ACBC4-2CB1-4953-9DD3-11330D5732A3}"/>
    <dgm:cxn modelId="{4C0DCD91-C559-49F1-A510-265948710B21}" srcId="{112C00FB-35EC-46EF-9391-02D0418B749F}" destId="{F8192419-3FEF-4291-A4E6-C6E28A47360B}" srcOrd="5" destOrd="0" parTransId="{27C082F4-3A3D-4A0F-9378-FB6B29527151}" sibTransId="{77172E46-8DC0-4D77-B9CE-9117F76C2766}"/>
    <dgm:cxn modelId="{FCA06994-7B43-477F-89C7-6AB40840E683}" type="presOf" srcId="{D0492472-42ED-45EF-8C3B-99C571AB0BAF}" destId="{D1272D17-CCD7-4ED1-BEBC-EB19AEEC6884}" srcOrd="0" destOrd="0" presId="urn:microsoft.com/office/officeart/2005/8/layout/vList2"/>
    <dgm:cxn modelId="{5A6D84B5-3C28-465C-B587-1C24175D573E}" type="presOf" srcId="{17908D33-8075-4B22-810E-F4C8F52D4603}" destId="{48FBD8A5-329D-4D0D-A8FB-CACFF3EB6AB1}" srcOrd="0" destOrd="0" presId="urn:microsoft.com/office/officeart/2005/8/layout/vList2"/>
    <dgm:cxn modelId="{CB4632D5-083C-49D3-B1A3-8829369A3F9A}" srcId="{112C00FB-35EC-46EF-9391-02D0418B749F}" destId="{D0492472-42ED-45EF-8C3B-99C571AB0BAF}" srcOrd="4" destOrd="0" parTransId="{FEEB5402-B5FE-4A7D-A813-FE7B1B4914E8}" sibTransId="{22FC721C-9CCD-411B-AA09-DDCA33AFFD23}"/>
    <dgm:cxn modelId="{2D2FFFF4-BD36-44F4-BC73-3BB0E661A806}" type="presOf" srcId="{D51B17BB-66E1-42DF-B30C-F624002A2D46}" destId="{034E0001-3D3A-4277-A2DE-DF7DD4FD2D7C}" srcOrd="0" destOrd="0" presId="urn:microsoft.com/office/officeart/2005/8/layout/vList2"/>
    <dgm:cxn modelId="{B8017FFB-B318-47DC-BD30-C6F7B05DA429}" type="presOf" srcId="{D81F9F08-4B37-4008-B217-D61D1FD2E165}" destId="{2727644B-61BB-4A87-A2E9-2FCBCB119CE5}" srcOrd="0" destOrd="0" presId="urn:microsoft.com/office/officeart/2005/8/layout/vList2"/>
    <dgm:cxn modelId="{03DBCEFD-78BC-4F6B-AE2D-604BDD4F32F2}" type="presOf" srcId="{7A617408-C557-42C9-9165-1374CABADD34}" destId="{63AA372C-6B72-41CF-9715-9BBBD55F2415}" srcOrd="0" destOrd="0" presId="urn:microsoft.com/office/officeart/2005/8/layout/vList2"/>
    <dgm:cxn modelId="{3BCD33EF-EA0F-41B3-B249-60E7B762B761}" type="presParOf" srcId="{C01ED63A-2F36-4195-B546-2D9C601FD6E7}" destId="{2727644B-61BB-4A87-A2E9-2FCBCB119CE5}" srcOrd="0" destOrd="0" presId="urn:microsoft.com/office/officeart/2005/8/layout/vList2"/>
    <dgm:cxn modelId="{F33780D2-5C90-48E7-AC57-1FA49C8BCF4D}" type="presParOf" srcId="{C01ED63A-2F36-4195-B546-2D9C601FD6E7}" destId="{87592964-119D-4E49-9232-3A8C1649EBFD}" srcOrd="1" destOrd="0" presId="urn:microsoft.com/office/officeart/2005/8/layout/vList2"/>
    <dgm:cxn modelId="{E17AA12C-0B89-4788-B9C9-C2A566F00E4C}" type="presParOf" srcId="{C01ED63A-2F36-4195-B546-2D9C601FD6E7}" destId="{48FBD8A5-329D-4D0D-A8FB-CACFF3EB6AB1}" srcOrd="2" destOrd="0" presId="urn:microsoft.com/office/officeart/2005/8/layout/vList2"/>
    <dgm:cxn modelId="{3BEBA7C6-937B-4C2E-BC20-06EB5AD5F55D}" type="presParOf" srcId="{C01ED63A-2F36-4195-B546-2D9C601FD6E7}" destId="{28E7AC32-3B62-4CFF-9623-9DCCAF381840}" srcOrd="3" destOrd="0" presId="urn:microsoft.com/office/officeart/2005/8/layout/vList2"/>
    <dgm:cxn modelId="{CAFA9FF5-47AB-462E-9299-94AA6C4CD8CC}" type="presParOf" srcId="{C01ED63A-2F36-4195-B546-2D9C601FD6E7}" destId="{034E0001-3D3A-4277-A2DE-DF7DD4FD2D7C}" srcOrd="4" destOrd="0" presId="urn:microsoft.com/office/officeart/2005/8/layout/vList2"/>
    <dgm:cxn modelId="{256F08F5-592B-439F-9958-B96162053E94}" type="presParOf" srcId="{C01ED63A-2F36-4195-B546-2D9C601FD6E7}" destId="{3C7BF74F-08CD-487C-AFD8-ABE518EA2FA0}" srcOrd="5" destOrd="0" presId="urn:microsoft.com/office/officeart/2005/8/layout/vList2"/>
    <dgm:cxn modelId="{534CB9DD-84CE-40DE-8AA4-E7123AFC5F38}" type="presParOf" srcId="{C01ED63A-2F36-4195-B546-2D9C601FD6E7}" destId="{63AA372C-6B72-41CF-9715-9BBBD55F2415}" srcOrd="6" destOrd="0" presId="urn:microsoft.com/office/officeart/2005/8/layout/vList2"/>
    <dgm:cxn modelId="{6C073747-7BDB-4917-B5E6-BE8FAB1F0B51}" type="presParOf" srcId="{C01ED63A-2F36-4195-B546-2D9C601FD6E7}" destId="{C0B69400-60B1-4C0F-9441-EF0C35811311}" srcOrd="7" destOrd="0" presId="urn:microsoft.com/office/officeart/2005/8/layout/vList2"/>
    <dgm:cxn modelId="{698247EC-A6A9-4E51-BA7B-33B23CCDB9ED}" type="presParOf" srcId="{C01ED63A-2F36-4195-B546-2D9C601FD6E7}" destId="{D1272D17-CCD7-4ED1-BEBC-EB19AEEC6884}" srcOrd="8" destOrd="0" presId="urn:microsoft.com/office/officeart/2005/8/layout/vList2"/>
    <dgm:cxn modelId="{58E8DF93-E32B-4DF7-B9F1-AF20C747257D}" type="presParOf" srcId="{C01ED63A-2F36-4195-B546-2D9C601FD6E7}" destId="{4FE24AA3-03BB-4B77-9787-6EBFF423C6F6}" srcOrd="9" destOrd="0" presId="urn:microsoft.com/office/officeart/2005/8/layout/vList2"/>
    <dgm:cxn modelId="{41385A86-8A50-4DA1-89EA-C4066382164A}" type="presParOf" srcId="{C01ED63A-2F36-4195-B546-2D9C601FD6E7}" destId="{B45798B6-5AA4-4922-B121-43ABA301F29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8356AA-7A3E-43FC-8D91-41E9944FCDD4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839A08D-B04A-4098-94E8-4FB9BEDDDC74}">
      <dgm:prSet custT="1"/>
      <dgm:spPr/>
      <dgm:t>
        <a:bodyPr/>
        <a:lstStyle/>
        <a:p>
          <a:pPr rtl="0"/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Alumni Associations of Higher Education Institutes can be a major vehicle for outreach for the campaign </a:t>
          </a:r>
        </a:p>
      </dgm:t>
    </dgm:pt>
    <dgm:pt modelId="{1F0B8365-AEF0-405B-9ED2-7291E02BED07}" type="parTrans" cxnId="{6A94C9F8-0836-4179-AD3E-4974ACD08DF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F30D95-292D-4E68-9929-B33689E7ABA0}" type="sibTrans" cxnId="{6A94C9F8-0836-4179-AD3E-4974ACD08DF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9B4F7E-73C4-4E0E-868D-7A73954F00D3}">
      <dgm:prSet custT="1"/>
      <dgm:spPr/>
      <dgm:t>
        <a:bodyPr/>
        <a:lstStyle/>
        <a:p>
          <a:pPr rtl="0"/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Alumni Associations can also be roped in for facilitating supply of Flags</a:t>
          </a:r>
        </a:p>
      </dgm:t>
    </dgm:pt>
    <dgm:pt modelId="{59E0B484-BD41-4E5F-A399-355C97060378}" type="sibTrans" cxnId="{6BC02074-F185-44F8-995F-88E10695DAD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2C9879-DDA4-4AE1-B7FA-F6A9871313A0}" type="parTrans" cxnId="{6BC02074-F185-44F8-995F-88E10695DAD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00A2B2-F9C8-4092-A98C-3BE6F0D6EF32}">
      <dgm:prSet custT="1"/>
      <dgm:spPr/>
      <dgm:t>
        <a:bodyPr/>
        <a:lstStyle/>
        <a:p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Pan-IIT, Pan-IIM and other University and Institute alumni associations can be roped in for popularizing the campaign</a:t>
          </a:r>
        </a:p>
      </dgm:t>
    </dgm:pt>
    <dgm:pt modelId="{B40AE1AE-FC3F-4F0F-92FD-C6C2E35FC31B}" type="parTrans" cxnId="{8ACD3DAC-E9FA-4D5E-8733-0FD5D3DF82A9}">
      <dgm:prSet/>
      <dgm:spPr/>
      <dgm:t>
        <a:bodyPr/>
        <a:lstStyle/>
        <a:p>
          <a:endParaRPr lang="en-IN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F23063-3515-498E-B6C9-CE2D4DDE92F6}" type="sibTrans" cxnId="{8ACD3DAC-E9FA-4D5E-8733-0FD5D3DF82A9}">
      <dgm:prSet/>
      <dgm:spPr/>
      <dgm:t>
        <a:bodyPr/>
        <a:lstStyle/>
        <a:p>
          <a:endParaRPr lang="en-IN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80FE4-4DED-43F3-8399-149CE7C11F2E}">
      <dgm:prSet custT="1"/>
      <dgm:spPr/>
      <dgm:t>
        <a:bodyPr/>
        <a:lstStyle/>
        <a:p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Some of the Alumni Associations have presence across the Globe; their members can be contacted for spreading the campaign across the Globe</a:t>
          </a:r>
        </a:p>
      </dgm:t>
    </dgm:pt>
    <dgm:pt modelId="{CC0A80A3-2B12-4002-9236-98D223B15C44}" type="parTrans" cxnId="{5B7A5EEE-21E2-4561-84B9-78C1A46D883A}">
      <dgm:prSet/>
      <dgm:spPr/>
      <dgm:t>
        <a:bodyPr/>
        <a:lstStyle/>
        <a:p>
          <a:endParaRPr lang="en-IN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C9F92E-0E18-47C8-9845-9E9758B627DE}" type="sibTrans" cxnId="{5B7A5EEE-21E2-4561-84B9-78C1A46D883A}">
      <dgm:prSet/>
      <dgm:spPr/>
      <dgm:t>
        <a:bodyPr/>
        <a:lstStyle/>
        <a:p>
          <a:endParaRPr lang="en-IN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28933-550D-47E0-92F5-410DE56A9069}" type="pres">
      <dgm:prSet presAssocID="{4B8356AA-7A3E-43FC-8D91-41E9944FCDD4}" presName="linear" presStyleCnt="0">
        <dgm:presLayoutVars>
          <dgm:animLvl val="lvl"/>
          <dgm:resizeHandles val="exact"/>
        </dgm:presLayoutVars>
      </dgm:prSet>
      <dgm:spPr/>
    </dgm:pt>
    <dgm:pt modelId="{5BFF78AD-2B34-45A3-A11F-591EF77C0FE5}" type="pres">
      <dgm:prSet presAssocID="{8839A08D-B04A-4098-94E8-4FB9BEDDDC74}" presName="parentText" presStyleLbl="node1" presStyleIdx="0" presStyleCnt="4" custLinFactNeighborX="-79" custLinFactNeighborY="-18873">
        <dgm:presLayoutVars>
          <dgm:chMax val="0"/>
          <dgm:bulletEnabled val="1"/>
        </dgm:presLayoutVars>
      </dgm:prSet>
      <dgm:spPr/>
    </dgm:pt>
    <dgm:pt modelId="{806F23CE-4119-4AD1-8418-80A49ADC9932}" type="pres">
      <dgm:prSet presAssocID="{24F30D95-292D-4E68-9929-B33689E7ABA0}" presName="spacer" presStyleCnt="0"/>
      <dgm:spPr/>
    </dgm:pt>
    <dgm:pt modelId="{0FC78CA0-32C4-4162-8A31-B8D4F49E9DFB}" type="pres">
      <dgm:prSet presAssocID="{1500A2B2-F9C8-4092-A98C-3BE6F0D6EF3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90191C1-F37E-40DA-A7D9-3665BB6ED2CB}" type="pres">
      <dgm:prSet presAssocID="{18F23063-3515-498E-B6C9-CE2D4DDE92F6}" presName="spacer" presStyleCnt="0"/>
      <dgm:spPr/>
    </dgm:pt>
    <dgm:pt modelId="{28E560FA-A3A3-44AD-B804-80F9C8BCB41D}" type="pres">
      <dgm:prSet presAssocID="{0FE80FE4-4DED-43F3-8399-149CE7C11F2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ABF8FEB-0887-49A4-9C12-14544ACCBA15}" type="pres">
      <dgm:prSet presAssocID="{06C9F92E-0E18-47C8-9845-9E9758B627DE}" presName="spacer" presStyleCnt="0"/>
      <dgm:spPr/>
    </dgm:pt>
    <dgm:pt modelId="{07351E67-6BE2-48FE-9F14-708041A044AF}" type="pres">
      <dgm:prSet presAssocID="{CA9B4F7E-73C4-4E0E-868D-7A73954F00D3}" presName="parentText" presStyleLbl="node1" presStyleIdx="3" presStyleCnt="4" custLinFactNeighborX="-845" custLinFactNeighborY="-24858">
        <dgm:presLayoutVars>
          <dgm:chMax val="0"/>
          <dgm:bulletEnabled val="1"/>
        </dgm:presLayoutVars>
      </dgm:prSet>
      <dgm:spPr/>
    </dgm:pt>
  </dgm:ptLst>
  <dgm:cxnLst>
    <dgm:cxn modelId="{58F9BC01-258C-4827-BE45-4C3AA9854EAF}" type="presOf" srcId="{8839A08D-B04A-4098-94E8-4FB9BEDDDC74}" destId="{5BFF78AD-2B34-45A3-A11F-591EF77C0FE5}" srcOrd="0" destOrd="0" presId="urn:microsoft.com/office/officeart/2005/8/layout/vList2"/>
    <dgm:cxn modelId="{D4DDD136-0354-4823-9EFD-169348F34F64}" type="presOf" srcId="{4B8356AA-7A3E-43FC-8D91-41E9944FCDD4}" destId="{A3428933-550D-47E0-92F5-410DE56A9069}" srcOrd="0" destOrd="0" presId="urn:microsoft.com/office/officeart/2005/8/layout/vList2"/>
    <dgm:cxn modelId="{4C5DED39-D715-40FB-86F7-13D7818F5B85}" type="presOf" srcId="{CA9B4F7E-73C4-4E0E-868D-7A73954F00D3}" destId="{07351E67-6BE2-48FE-9F14-708041A044AF}" srcOrd="0" destOrd="0" presId="urn:microsoft.com/office/officeart/2005/8/layout/vList2"/>
    <dgm:cxn modelId="{6BC02074-F185-44F8-995F-88E10695DAD6}" srcId="{4B8356AA-7A3E-43FC-8D91-41E9944FCDD4}" destId="{CA9B4F7E-73C4-4E0E-868D-7A73954F00D3}" srcOrd="3" destOrd="0" parTransId="{6B2C9879-DDA4-4AE1-B7FA-F6A9871313A0}" sibTransId="{59E0B484-BD41-4E5F-A399-355C97060378}"/>
    <dgm:cxn modelId="{A743267C-41C3-4819-A74D-6BC81BB22A60}" type="presOf" srcId="{0FE80FE4-4DED-43F3-8399-149CE7C11F2E}" destId="{28E560FA-A3A3-44AD-B804-80F9C8BCB41D}" srcOrd="0" destOrd="0" presId="urn:microsoft.com/office/officeart/2005/8/layout/vList2"/>
    <dgm:cxn modelId="{549D178D-68DC-4E1A-940E-257999464F35}" type="presOf" srcId="{1500A2B2-F9C8-4092-A98C-3BE6F0D6EF32}" destId="{0FC78CA0-32C4-4162-8A31-B8D4F49E9DFB}" srcOrd="0" destOrd="0" presId="urn:microsoft.com/office/officeart/2005/8/layout/vList2"/>
    <dgm:cxn modelId="{8ACD3DAC-E9FA-4D5E-8733-0FD5D3DF82A9}" srcId="{4B8356AA-7A3E-43FC-8D91-41E9944FCDD4}" destId="{1500A2B2-F9C8-4092-A98C-3BE6F0D6EF32}" srcOrd="1" destOrd="0" parTransId="{B40AE1AE-FC3F-4F0F-92FD-C6C2E35FC31B}" sibTransId="{18F23063-3515-498E-B6C9-CE2D4DDE92F6}"/>
    <dgm:cxn modelId="{5B7A5EEE-21E2-4561-84B9-78C1A46D883A}" srcId="{4B8356AA-7A3E-43FC-8D91-41E9944FCDD4}" destId="{0FE80FE4-4DED-43F3-8399-149CE7C11F2E}" srcOrd="2" destOrd="0" parTransId="{CC0A80A3-2B12-4002-9236-98D223B15C44}" sibTransId="{06C9F92E-0E18-47C8-9845-9E9758B627DE}"/>
    <dgm:cxn modelId="{6A94C9F8-0836-4179-AD3E-4974ACD08DFA}" srcId="{4B8356AA-7A3E-43FC-8D91-41E9944FCDD4}" destId="{8839A08D-B04A-4098-94E8-4FB9BEDDDC74}" srcOrd="0" destOrd="0" parTransId="{1F0B8365-AEF0-405B-9ED2-7291E02BED07}" sibTransId="{24F30D95-292D-4E68-9929-B33689E7ABA0}"/>
    <dgm:cxn modelId="{6FE32642-1CA2-4435-BD05-9C59B13572E5}" type="presParOf" srcId="{A3428933-550D-47E0-92F5-410DE56A9069}" destId="{5BFF78AD-2B34-45A3-A11F-591EF77C0FE5}" srcOrd="0" destOrd="0" presId="urn:microsoft.com/office/officeart/2005/8/layout/vList2"/>
    <dgm:cxn modelId="{AC4B1222-87D6-46AC-8F91-505867A1A935}" type="presParOf" srcId="{A3428933-550D-47E0-92F5-410DE56A9069}" destId="{806F23CE-4119-4AD1-8418-80A49ADC9932}" srcOrd="1" destOrd="0" presId="urn:microsoft.com/office/officeart/2005/8/layout/vList2"/>
    <dgm:cxn modelId="{4EC09598-E442-461E-8F07-1341D24DD1C8}" type="presParOf" srcId="{A3428933-550D-47E0-92F5-410DE56A9069}" destId="{0FC78CA0-32C4-4162-8A31-B8D4F49E9DFB}" srcOrd="2" destOrd="0" presId="urn:microsoft.com/office/officeart/2005/8/layout/vList2"/>
    <dgm:cxn modelId="{4692938F-AFC9-4633-AF34-225929951390}" type="presParOf" srcId="{A3428933-550D-47E0-92F5-410DE56A9069}" destId="{890191C1-F37E-40DA-A7D9-3665BB6ED2CB}" srcOrd="3" destOrd="0" presId="urn:microsoft.com/office/officeart/2005/8/layout/vList2"/>
    <dgm:cxn modelId="{B81E04D6-B5D6-4843-8AC9-43CB5397E8D3}" type="presParOf" srcId="{A3428933-550D-47E0-92F5-410DE56A9069}" destId="{28E560FA-A3A3-44AD-B804-80F9C8BCB41D}" srcOrd="4" destOrd="0" presId="urn:microsoft.com/office/officeart/2005/8/layout/vList2"/>
    <dgm:cxn modelId="{C4D0FF96-4541-40DA-926B-59E76EF3609B}" type="presParOf" srcId="{A3428933-550D-47E0-92F5-410DE56A9069}" destId="{1ABF8FEB-0887-49A4-9C12-14544ACCBA15}" srcOrd="5" destOrd="0" presId="urn:microsoft.com/office/officeart/2005/8/layout/vList2"/>
    <dgm:cxn modelId="{AE374F89-1097-4C60-9368-D5689425C8CB}" type="presParOf" srcId="{A3428933-550D-47E0-92F5-410DE56A9069}" destId="{07351E67-6BE2-48FE-9F14-708041A044A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8356AA-7A3E-43FC-8D91-41E9944FCDD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B46C672-2B5C-40A2-8074-2D16795A07A0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Schools may utilize e-Commerce platforms for supply of Flags. Some indicative listings are as follows</a:t>
          </a:r>
        </a:p>
      </dgm:t>
    </dgm:pt>
    <dgm:pt modelId="{C49ACC1B-6305-442D-9069-78E9B629B2D1}" type="parTrans" cxnId="{2357419A-7B29-4072-AD72-4D53114BCF77}">
      <dgm:prSet/>
      <dgm:spPr/>
      <dgm:t>
        <a:bodyPr/>
        <a:lstStyle/>
        <a:p>
          <a:endParaRPr lang="en-US" sz="2000"/>
        </a:p>
      </dgm:t>
    </dgm:pt>
    <dgm:pt modelId="{97BF8FEC-ACE1-465C-896C-B04A26EF0DB9}" type="sibTrans" cxnId="{2357419A-7B29-4072-AD72-4D53114BCF77}">
      <dgm:prSet/>
      <dgm:spPr/>
      <dgm:t>
        <a:bodyPr/>
        <a:lstStyle/>
        <a:p>
          <a:endParaRPr lang="en-US" sz="2000"/>
        </a:p>
      </dgm:t>
    </dgm:pt>
    <dgm:pt modelId="{FB983A73-D589-400E-9B51-625CABFA08C8}">
      <dgm:prSet custT="1"/>
      <dgm:spPr/>
      <dgm:t>
        <a:bodyPr/>
        <a:lstStyle/>
        <a:p>
          <a:r>
            <a:rPr lang="en-US" sz="2000" dirty="0"/>
            <a:t>Flipkart: </a:t>
          </a:r>
          <a:r>
            <a:rPr lang="en-IN" sz="2000" dirty="0">
              <a:hlinkClick xmlns:r="http://schemas.openxmlformats.org/officeDocument/2006/relationships" r:id="rId1"/>
            </a:rPr>
            <a:t>https://dl.flipkart.com/dl/jamboree-indian-national-flag-satin-cloth-24-x-36-inches-rectangle-outdoor/p/itm8f9876656960b?pid=FLAGFPJNRVKK9BGZ&amp;cmpid=product.share.pp&amp;_refId=PP.5b2bcfcf-02b0-48f3-b094-1e393a1acab1.FLAGFPJNRVKK9BGZ&amp;_appId=CL</a:t>
          </a:r>
          <a:endParaRPr lang="en-US" sz="2000" dirty="0"/>
        </a:p>
      </dgm:t>
    </dgm:pt>
    <dgm:pt modelId="{02DF83F3-2A60-486F-BC0A-1230EB641F48}" type="parTrans" cxnId="{14F784A0-1330-4BF8-B260-C8E80BAB6F65}">
      <dgm:prSet/>
      <dgm:spPr/>
      <dgm:t>
        <a:bodyPr/>
        <a:lstStyle/>
        <a:p>
          <a:endParaRPr lang="en-US" sz="2000"/>
        </a:p>
      </dgm:t>
    </dgm:pt>
    <dgm:pt modelId="{69238FF4-AA6C-490A-AA64-47A7978C3967}" type="sibTrans" cxnId="{14F784A0-1330-4BF8-B260-C8E80BAB6F65}">
      <dgm:prSet/>
      <dgm:spPr/>
      <dgm:t>
        <a:bodyPr/>
        <a:lstStyle/>
        <a:p>
          <a:endParaRPr lang="en-US" sz="2000"/>
        </a:p>
      </dgm:t>
    </dgm:pt>
    <dgm:pt modelId="{4A6AC9DA-A224-4F8F-A638-A5629706A441}">
      <dgm:prSet custT="1"/>
      <dgm:spPr/>
      <dgm:t>
        <a:bodyPr/>
        <a:lstStyle/>
        <a:p>
          <a:r>
            <a:rPr lang="en-US" sz="2000" dirty="0" err="1"/>
            <a:t>IndiaMart</a:t>
          </a:r>
          <a:r>
            <a:rPr lang="en-US" sz="2000" dirty="0"/>
            <a:t>: </a:t>
          </a:r>
          <a:r>
            <a:rPr lang="en-IN" sz="2000" dirty="0">
              <a:hlinkClick xmlns:r="http://schemas.openxmlformats.org/officeDocument/2006/relationships" r:id="rId2"/>
            </a:rPr>
            <a:t>https://m.indiamart.com/proddetail/4-x-6-ft-indian-national-flag-outdoor-100-pure-cotton-15169590173.html</a:t>
          </a:r>
          <a:endParaRPr lang="en-US" sz="2000" dirty="0"/>
        </a:p>
      </dgm:t>
    </dgm:pt>
    <dgm:pt modelId="{80682E77-6A47-4C08-8CAF-5395C761D18F}" type="parTrans" cxnId="{CF4533F1-93AC-4869-BD79-3CFB60A547B5}">
      <dgm:prSet/>
      <dgm:spPr/>
      <dgm:t>
        <a:bodyPr/>
        <a:lstStyle/>
        <a:p>
          <a:endParaRPr lang="en-US" sz="2000"/>
        </a:p>
      </dgm:t>
    </dgm:pt>
    <dgm:pt modelId="{D631D3B7-5B02-4D7D-83A6-6EB3122557FD}" type="sibTrans" cxnId="{CF4533F1-93AC-4869-BD79-3CFB60A547B5}">
      <dgm:prSet/>
      <dgm:spPr/>
      <dgm:t>
        <a:bodyPr/>
        <a:lstStyle/>
        <a:p>
          <a:endParaRPr lang="en-US" sz="2000"/>
        </a:p>
      </dgm:t>
    </dgm:pt>
    <dgm:pt modelId="{336344B9-1EF0-4AA7-83C5-66F3273A9889}">
      <dgm:prSet custT="1"/>
      <dgm:spPr/>
      <dgm:t>
        <a:bodyPr/>
        <a:lstStyle/>
        <a:p>
          <a:r>
            <a:rPr lang="en-US" sz="2000" dirty="0"/>
            <a:t>Etsy: </a:t>
          </a:r>
          <a:r>
            <a:rPr lang="en-IN" sz="2000" dirty="0">
              <a:hlinkClick xmlns:r="http://schemas.openxmlformats.org/officeDocument/2006/relationships" r:id="rId3"/>
            </a:rPr>
            <a:t>https://www.etsy.com/in-en/listing/1015116564/india-flag-5-x-3-ft-100-polyester-with?ref=share_v4_lx</a:t>
          </a:r>
          <a:r>
            <a:rPr lang="en-IN" sz="2000" dirty="0"/>
            <a:t> </a:t>
          </a:r>
          <a:endParaRPr lang="en-US" sz="2000" dirty="0"/>
        </a:p>
      </dgm:t>
    </dgm:pt>
    <dgm:pt modelId="{352DB996-3950-432F-82A6-15E523934A49}" type="parTrans" cxnId="{FE8426CB-293A-4340-A5BE-05FA28166F4F}">
      <dgm:prSet/>
      <dgm:spPr/>
      <dgm:t>
        <a:bodyPr/>
        <a:lstStyle/>
        <a:p>
          <a:endParaRPr lang="en-US" sz="2000"/>
        </a:p>
      </dgm:t>
    </dgm:pt>
    <dgm:pt modelId="{B7045868-5A8C-4FF5-A97C-8B1974223823}" type="sibTrans" cxnId="{FE8426CB-293A-4340-A5BE-05FA28166F4F}">
      <dgm:prSet/>
      <dgm:spPr/>
      <dgm:t>
        <a:bodyPr/>
        <a:lstStyle/>
        <a:p>
          <a:endParaRPr lang="en-US" sz="2000"/>
        </a:p>
      </dgm:t>
    </dgm:pt>
    <dgm:pt modelId="{CFFDF682-36C0-44F4-9F68-90BA90F4DE05}">
      <dgm:prSet custT="1"/>
      <dgm:spPr/>
      <dgm:t>
        <a:bodyPr/>
        <a:lstStyle/>
        <a:p>
          <a:r>
            <a:rPr lang="en-US" sz="2000" dirty="0"/>
            <a:t>National Flag Shop: </a:t>
          </a:r>
          <a:r>
            <a:rPr lang="en-IN" sz="2000" dirty="0">
              <a:hlinkClick xmlns:r="http://schemas.openxmlformats.org/officeDocument/2006/relationships" r:id="rId4"/>
            </a:rPr>
            <a:t>https://nationflagshop.com/</a:t>
          </a:r>
          <a:r>
            <a:rPr lang="en-IN" sz="2000" dirty="0"/>
            <a:t> </a:t>
          </a:r>
          <a:endParaRPr lang="en-US" sz="2000" dirty="0"/>
        </a:p>
      </dgm:t>
    </dgm:pt>
    <dgm:pt modelId="{5C655784-471A-44BB-BF4F-50B23F9E3479}" type="parTrans" cxnId="{C90A5A0A-920B-4DF0-8E1D-FB5473423536}">
      <dgm:prSet/>
      <dgm:spPr/>
      <dgm:t>
        <a:bodyPr/>
        <a:lstStyle/>
        <a:p>
          <a:endParaRPr lang="en-US" sz="2000"/>
        </a:p>
      </dgm:t>
    </dgm:pt>
    <dgm:pt modelId="{9AF4D7BC-3D28-4B89-ADA3-B254241E353C}" type="sibTrans" cxnId="{C90A5A0A-920B-4DF0-8E1D-FB5473423536}">
      <dgm:prSet/>
      <dgm:spPr/>
      <dgm:t>
        <a:bodyPr/>
        <a:lstStyle/>
        <a:p>
          <a:endParaRPr lang="en-US" sz="2000"/>
        </a:p>
      </dgm:t>
    </dgm:pt>
    <dgm:pt modelId="{B8C8299D-3765-4416-9E04-1536A5C3F82C}">
      <dgm:prSet custT="1"/>
      <dgm:spPr/>
      <dgm:t>
        <a:bodyPr/>
        <a:lstStyle/>
        <a:p>
          <a:r>
            <a:rPr lang="en-US" sz="2000" dirty="0"/>
            <a:t>Amazon: </a:t>
          </a:r>
          <a:r>
            <a:rPr lang="en-IN" sz="2000" dirty="0">
              <a:hlinkClick xmlns:r="http://schemas.openxmlformats.org/officeDocument/2006/relationships" r:id="rId5"/>
            </a:rPr>
            <a:t>https://amzn.eu/d/0ezSoOv</a:t>
          </a:r>
          <a:endParaRPr lang="en-US" sz="2000" dirty="0"/>
        </a:p>
      </dgm:t>
    </dgm:pt>
    <dgm:pt modelId="{2F144F6E-BEB5-41C8-AF49-BC2AE381830A}" type="parTrans" cxnId="{2963FBBB-5DE8-4049-8D6D-4048435BD051}">
      <dgm:prSet/>
      <dgm:spPr/>
      <dgm:t>
        <a:bodyPr/>
        <a:lstStyle/>
        <a:p>
          <a:endParaRPr lang="en-IN" sz="2000"/>
        </a:p>
      </dgm:t>
    </dgm:pt>
    <dgm:pt modelId="{66434E9B-A194-4D00-AEC9-26B301E80ED0}" type="sibTrans" cxnId="{2963FBBB-5DE8-4049-8D6D-4048435BD051}">
      <dgm:prSet/>
      <dgm:spPr/>
      <dgm:t>
        <a:bodyPr/>
        <a:lstStyle/>
        <a:p>
          <a:endParaRPr lang="en-IN" sz="2000"/>
        </a:p>
      </dgm:t>
    </dgm:pt>
    <dgm:pt modelId="{A3428933-550D-47E0-92F5-410DE56A9069}" type="pres">
      <dgm:prSet presAssocID="{4B8356AA-7A3E-43FC-8D91-41E9944FCDD4}" presName="linear" presStyleCnt="0">
        <dgm:presLayoutVars>
          <dgm:animLvl val="lvl"/>
          <dgm:resizeHandles val="exact"/>
        </dgm:presLayoutVars>
      </dgm:prSet>
      <dgm:spPr/>
    </dgm:pt>
    <dgm:pt modelId="{3FFC1CEB-3131-40C7-8143-E157AD2B63DC}" type="pres">
      <dgm:prSet presAssocID="{2B46C672-2B5C-40A2-8074-2D16795A07A0}" presName="parentText" presStyleLbl="node1" presStyleIdx="0" presStyleCnt="6">
        <dgm:presLayoutVars>
          <dgm:chMax val="0"/>
          <dgm:bulletEnabled val="1"/>
        </dgm:presLayoutVars>
      </dgm:prSet>
      <dgm:spPr>
        <a:xfrm>
          <a:off x="0" y="4186"/>
          <a:ext cx="11556210" cy="692454"/>
        </a:xfrm>
        <a:prstGeom prst="roundRect">
          <a:avLst/>
        </a:prstGeom>
      </dgm:spPr>
    </dgm:pt>
    <dgm:pt modelId="{E965CBDF-08C0-4DDC-AA83-8A87A858D276}" type="pres">
      <dgm:prSet presAssocID="{97BF8FEC-ACE1-465C-896C-B04A26EF0DB9}" presName="spacer" presStyleCnt="0"/>
      <dgm:spPr/>
    </dgm:pt>
    <dgm:pt modelId="{C08C4ADB-1DDF-4025-88B6-47D4184944B4}" type="pres">
      <dgm:prSet presAssocID="{B8C8299D-3765-4416-9E04-1536A5C3F82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59AF450-1419-4CB9-BA4C-B135001C5F12}" type="pres">
      <dgm:prSet presAssocID="{66434E9B-A194-4D00-AEC9-26B301E80ED0}" presName="spacer" presStyleCnt="0"/>
      <dgm:spPr/>
    </dgm:pt>
    <dgm:pt modelId="{0C6562BC-A7C8-4DC9-9052-ADC82C608562}" type="pres">
      <dgm:prSet presAssocID="{FB983A73-D589-400E-9B51-625CABFA08C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3AA0AA9-AEF5-438B-866A-C2F187951107}" type="pres">
      <dgm:prSet presAssocID="{69238FF4-AA6C-490A-AA64-47A7978C3967}" presName="spacer" presStyleCnt="0"/>
      <dgm:spPr/>
    </dgm:pt>
    <dgm:pt modelId="{424C7521-BCA5-48C8-BF5D-24C362D37118}" type="pres">
      <dgm:prSet presAssocID="{4A6AC9DA-A224-4F8F-A638-A5629706A441}" presName="parentText" presStyleLbl="node1" presStyleIdx="3" presStyleCnt="6" custLinFactNeighborX="-86">
        <dgm:presLayoutVars>
          <dgm:chMax val="0"/>
          <dgm:bulletEnabled val="1"/>
        </dgm:presLayoutVars>
      </dgm:prSet>
      <dgm:spPr/>
    </dgm:pt>
    <dgm:pt modelId="{A4F4E8F7-88DF-4A4E-9213-B9EDDEC79B5C}" type="pres">
      <dgm:prSet presAssocID="{D631D3B7-5B02-4D7D-83A6-6EB3122557FD}" presName="spacer" presStyleCnt="0"/>
      <dgm:spPr/>
    </dgm:pt>
    <dgm:pt modelId="{69D39D8B-F28C-4319-907B-8D85E60FE89C}" type="pres">
      <dgm:prSet presAssocID="{336344B9-1EF0-4AA7-83C5-66F3273A988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93FC7F4-BA4C-4990-827E-4AF26F385DC7}" type="pres">
      <dgm:prSet presAssocID="{B7045868-5A8C-4FF5-A97C-8B1974223823}" presName="spacer" presStyleCnt="0"/>
      <dgm:spPr/>
    </dgm:pt>
    <dgm:pt modelId="{0EF4342D-B848-4926-B017-1E094265EE74}" type="pres">
      <dgm:prSet presAssocID="{CFFDF682-36C0-44F4-9F68-90BA90F4DE0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90A5A0A-920B-4DF0-8E1D-FB5473423536}" srcId="{4B8356AA-7A3E-43FC-8D91-41E9944FCDD4}" destId="{CFFDF682-36C0-44F4-9F68-90BA90F4DE05}" srcOrd="5" destOrd="0" parTransId="{5C655784-471A-44BB-BF4F-50B23F9E3479}" sibTransId="{9AF4D7BC-3D28-4B89-ADA3-B254241E353C}"/>
    <dgm:cxn modelId="{0481B111-44C3-4915-B6EF-0661B72B26B1}" type="presOf" srcId="{336344B9-1EF0-4AA7-83C5-66F3273A9889}" destId="{69D39D8B-F28C-4319-907B-8D85E60FE89C}" srcOrd="0" destOrd="0" presId="urn:microsoft.com/office/officeart/2005/8/layout/vList2"/>
    <dgm:cxn modelId="{D9DC4A31-6C4D-4115-AF5C-F71A358988C2}" type="presOf" srcId="{4A6AC9DA-A224-4F8F-A638-A5629706A441}" destId="{424C7521-BCA5-48C8-BF5D-24C362D37118}" srcOrd="0" destOrd="0" presId="urn:microsoft.com/office/officeart/2005/8/layout/vList2"/>
    <dgm:cxn modelId="{D41FAD32-FD84-4ACE-86F7-23827AAA7C54}" type="presOf" srcId="{B8C8299D-3765-4416-9E04-1536A5C3F82C}" destId="{C08C4ADB-1DDF-4025-88B6-47D4184944B4}" srcOrd="0" destOrd="0" presId="urn:microsoft.com/office/officeart/2005/8/layout/vList2"/>
    <dgm:cxn modelId="{D4DDD136-0354-4823-9EFD-169348F34F64}" type="presOf" srcId="{4B8356AA-7A3E-43FC-8D91-41E9944FCDD4}" destId="{A3428933-550D-47E0-92F5-410DE56A9069}" srcOrd="0" destOrd="0" presId="urn:microsoft.com/office/officeart/2005/8/layout/vList2"/>
    <dgm:cxn modelId="{CCFE4F41-9503-4E79-8296-B73EA03111AD}" type="presOf" srcId="{2B46C672-2B5C-40A2-8074-2D16795A07A0}" destId="{3FFC1CEB-3131-40C7-8143-E157AD2B63DC}" srcOrd="0" destOrd="0" presId="urn:microsoft.com/office/officeart/2005/8/layout/vList2"/>
    <dgm:cxn modelId="{2357419A-7B29-4072-AD72-4D53114BCF77}" srcId="{4B8356AA-7A3E-43FC-8D91-41E9944FCDD4}" destId="{2B46C672-2B5C-40A2-8074-2D16795A07A0}" srcOrd="0" destOrd="0" parTransId="{C49ACC1B-6305-442D-9069-78E9B629B2D1}" sibTransId="{97BF8FEC-ACE1-465C-896C-B04A26EF0DB9}"/>
    <dgm:cxn modelId="{14F784A0-1330-4BF8-B260-C8E80BAB6F65}" srcId="{4B8356AA-7A3E-43FC-8D91-41E9944FCDD4}" destId="{FB983A73-D589-400E-9B51-625CABFA08C8}" srcOrd="2" destOrd="0" parTransId="{02DF83F3-2A60-486F-BC0A-1230EB641F48}" sibTransId="{69238FF4-AA6C-490A-AA64-47A7978C3967}"/>
    <dgm:cxn modelId="{9AB879A1-095F-4D44-8D09-84AF1A7D538F}" type="presOf" srcId="{CFFDF682-36C0-44F4-9F68-90BA90F4DE05}" destId="{0EF4342D-B848-4926-B017-1E094265EE74}" srcOrd="0" destOrd="0" presId="urn:microsoft.com/office/officeart/2005/8/layout/vList2"/>
    <dgm:cxn modelId="{2963FBBB-5DE8-4049-8D6D-4048435BD051}" srcId="{4B8356AA-7A3E-43FC-8D91-41E9944FCDD4}" destId="{B8C8299D-3765-4416-9E04-1536A5C3F82C}" srcOrd="1" destOrd="0" parTransId="{2F144F6E-BEB5-41C8-AF49-BC2AE381830A}" sibTransId="{66434E9B-A194-4D00-AEC9-26B301E80ED0}"/>
    <dgm:cxn modelId="{FE8426CB-293A-4340-A5BE-05FA28166F4F}" srcId="{4B8356AA-7A3E-43FC-8D91-41E9944FCDD4}" destId="{336344B9-1EF0-4AA7-83C5-66F3273A9889}" srcOrd="4" destOrd="0" parTransId="{352DB996-3950-432F-82A6-15E523934A49}" sibTransId="{B7045868-5A8C-4FF5-A97C-8B1974223823}"/>
    <dgm:cxn modelId="{7E483FEF-9614-42D7-BE8D-2DC9E61AA946}" type="presOf" srcId="{FB983A73-D589-400E-9B51-625CABFA08C8}" destId="{0C6562BC-A7C8-4DC9-9052-ADC82C608562}" srcOrd="0" destOrd="0" presId="urn:microsoft.com/office/officeart/2005/8/layout/vList2"/>
    <dgm:cxn modelId="{CF4533F1-93AC-4869-BD79-3CFB60A547B5}" srcId="{4B8356AA-7A3E-43FC-8D91-41E9944FCDD4}" destId="{4A6AC9DA-A224-4F8F-A638-A5629706A441}" srcOrd="3" destOrd="0" parTransId="{80682E77-6A47-4C08-8CAF-5395C761D18F}" sibTransId="{D631D3B7-5B02-4D7D-83A6-6EB3122557FD}"/>
    <dgm:cxn modelId="{AFA59BC5-C965-492B-A7D2-9F13C39EFBAF}" type="presParOf" srcId="{A3428933-550D-47E0-92F5-410DE56A9069}" destId="{3FFC1CEB-3131-40C7-8143-E157AD2B63DC}" srcOrd="0" destOrd="0" presId="urn:microsoft.com/office/officeart/2005/8/layout/vList2"/>
    <dgm:cxn modelId="{1B9892E7-3D82-45CC-82E0-AE919BB3F170}" type="presParOf" srcId="{A3428933-550D-47E0-92F5-410DE56A9069}" destId="{E965CBDF-08C0-4DDC-AA83-8A87A858D276}" srcOrd="1" destOrd="0" presId="urn:microsoft.com/office/officeart/2005/8/layout/vList2"/>
    <dgm:cxn modelId="{E6184976-E3AB-41F0-8710-5054B7937717}" type="presParOf" srcId="{A3428933-550D-47E0-92F5-410DE56A9069}" destId="{C08C4ADB-1DDF-4025-88B6-47D4184944B4}" srcOrd="2" destOrd="0" presId="urn:microsoft.com/office/officeart/2005/8/layout/vList2"/>
    <dgm:cxn modelId="{FB8F469C-C907-4F8C-89D4-8329464C3977}" type="presParOf" srcId="{A3428933-550D-47E0-92F5-410DE56A9069}" destId="{859AF450-1419-4CB9-BA4C-B135001C5F12}" srcOrd="3" destOrd="0" presId="urn:microsoft.com/office/officeart/2005/8/layout/vList2"/>
    <dgm:cxn modelId="{9E9139D6-8497-4D10-B921-33EB8098E7E7}" type="presParOf" srcId="{A3428933-550D-47E0-92F5-410DE56A9069}" destId="{0C6562BC-A7C8-4DC9-9052-ADC82C608562}" srcOrd="4" destOrd="0" presId="urn:microsoft.com/office/officeart/2005/8/layout/vList2"/>
    <dgm:cxn modelId="{7C9C6AB1-83C9-456B-A638-7C3A3A5D624D}" type="presParOf" srcId="{A3428933-550D-47E0-92F5-410DE56A9069}" destId="{63AA0AA9-AEF5-438B-866A-C2F187951107}" srcOrd="5" destOrd="0" presId="urn:microsoft.com/office/officeart/2005/8/layout/vList2"/>
    <dgm:cxn modelId="{9148A825-98CD-46AC-9574-3A08D40F0D8E}" type="presParOf" srcId="{A3428933-550D-47E0-92F5-410DE56A9069}" destId="{424C7521-BCA5-48C8-BF5D-24C362D37118}" srcOrd="6" destOrd="0" presId="urn:microsoft.com/office/officeart/2005/8/layout/vList2"/>
    <dgm:cxn modelId="{8CAD078D-0FC9-43FC-B1ED-09EBB86905A7}" type="presParOf" srcId="{A3428933-550D-47E0-92F5-410DE56A9069}" destId="{A4F4E8F7-88DF-4A4E-9213-B9EDDEC79B5C}" srcOrd="7" destOrd="0" presId="urn:microsoft.com/office/officeart/2005/8/layout/vList2"/>
    <dgm:cxn modelId="{87471CD3-6BB8-4FDE-A666-B507752D39D8}" type="presParOf" srcId="{A3428933-550D-47E0-92F5-410DE56A9069}" destId="{69D39D8B-F28C-4319-907B-8D85E60FE89C}" srcOrd="8" destOrd="0" presId="urn:microsoft.com/office/officeart/2005/8/layout/vList2"/>
    <dgm:cxn modelId="{4B061147-9961-48D7-8B26-C1E09B00C3D5}" type="presParOf" srcId="{A3428933-550D-47E0-92F5-410DE56A9069}" destId="{093FC7F4-BA4C-4990-827E-4AF26F385DC7}" srcOrd="9" destOrd="0" presId="urn:microsoft.com/office/officeart/2005/8/layout/vList2"/>
    <dgm:cxn modelId="{6121F282-3CAD-403A-AEE4-7B7E735BB9EF}" type="presParOf" srcId="{A3428933-550D-47E0-92F5-410DE56A9069}" destId="{0EF4342D-B848-4926-B017-1E094265EE7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8356AA-7A3E-43FC-8D91-41E9944FCDD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B983A73-D589-400E-9B51-625CABFA08C8}">
      <dgm:prSet custT="1"/>
      <dgm:spPr/>
      <dgm:t>
        <a:bodyPr/>
        <a:lstStyle/>
        <a:p>
          <a:r>
            <a:rPr lang="en-US" sz="1800" dirty="0"/>
            <a:t>Har </a:t>
          </a:r>
          <a:r>
            <a:rPr lang="en-US" sz="1800" dirty="0" err="1"/>
            <a:t>Ghar</a:t>
          </a:r>
          <a:r>
            <a:rPr lang="en-US" sz="1800" dirty="0"/>
            <a:t> </a:t>
          </a:r>
          <a:r>
            <a:rPr lang="en-US" sz="1800" dirty="0" err="1"/>
            <a:t>Tiranga</a:t>
          </a:r>
          <a:r>
            <a:rPr lang="en-US" sz="1800" dirty="0"/>
            <a:t> Website created for engaging participants under the campaign</a:t>
          </a:r>
        </a:p>
      </dgm:t>
    </dgm:pt>
    <dgm:pt modelId="{02DF83F3-2A60-486F-BC0A-1230EB641F48}" type="parTrans" cxnId="{14F784A0-1330-4BF8-B260-C8E80BAB6F65}">
      <dgm:prSet/>
      <dgm:spPr/>
      <dgm:t>
        <a:bodyPr/>
        <a:lstStyle/>
        <a:p>
          <a:endParaRPr lang="en-US" sz="1800"/>
        </a:p>
      </dgm:t>
    </dgm:pt>
    <dgm:pt modelId="{69238FF4-AA6C-490A-AA64-47A7978C3967}" type="sibTrans" cxnId="{14F784A0-1330-4BF8-B260-C8E80BAB6F65}">
      <dgm:prSet/>
      <dgm:spPr/>
      <dgm:t>
        <a:bodyPr/>
        <a:lstStyle/>
        <a:p>
          <a:endParaRPr lang="en-US" sz="1800"/>
        </a:p>
      </dgm:t>
    </dgm:pt>
    <dgm:pt modelId="{4A6AC9DA-A224-4F8F-A638-A5629706A441}">
      <dgm:prSet custT="1"/>
      <dgm:spPr/>
      <dgm:t>
        <a:bodyPr/>
        <a:lstStyle/>
        <a:p>
          <a:r>
            <a:rPr lang="en-US" sz="1800" b="1" dirty="0"/>
            <a:t>Information</a:t>
          </a:r>
          <a:r>
            <a:rPr lang="en-US" sz="1800" b="1" baseline="0" dirty="0"/>
            <a:t> about Flag </a:t>
          </a:r>
          <a:r>
            <a:rPr lang="en-US" sz="1800" baseline="0" dirty="0"/>
            <a:t>shall be made available including Creatives and Flag Supplier details – Min/</a:t>
          </a:r>
          <a:r>
            <a:rPr lang="en-US" sz="1800" baseline="0" dirty="0" err="1"/>
            <a:t>Dept</a:t>
          </a:r>
          <a:r>
            <a:rPr lang="en-US" sz="1800" baseline="0" dirty="0"/>
            <a:t> may use the same</a:t>
          </a:r>
          <a:endParaRPr lang="en-US" sz="1800" dirty="0"/>
        </a:p>
      </dgm:t>
    </dgm:pt>
    <dgm:pt modelId="{80682E77-6A47-4C08-8CAF-5395C761D18F}" type="parTrans" cxnId="{CF4533F1-93AC-4869-BD79-3CFB60A547B5}">
      <dgm:prSet/>
      <dgm:spPr/>
      <dgm:t>
        <a:bodyPr/>
        <a:lstStyle/>
        <a:p>
          <a:endParaRPr lang="en-US" sz="1800"/>
        </a:p>
      </dgm:t>
    </dgm:pt>
    <dgm:pt modelId="{D631D3B7-5B02-4D7D-83A6-6EB3122557FD}" type="sibTrans" cxnId="{CF4533F1-93AC-4869-BD79-3CFB60A547B5}">
      <dgm:prSet/>
      <dgm:spPr/>
      <dgm:t>
        <a:bodyPr/>
        <a:lstStyle/>
        <a:p>
          <a:endParaRPr lang="en-US" sz="1800"/>
        </a:p>
      </dgm:t>
    </dgm:pt>
    <dgm:pt modelId="{CFFDF682-36C0-44F4-9F68-90BA90F4DE05}">
      <dgm:prSet custT="1"/>
      <dgm:spPr/>
      <dgm:t>
        <a:bodyPr/>
        <a:lstStyle/>
        <a:p>
          <a:r>
            <a:rPr lang="en-US" sz="1800" b="1" dirty="0"/>
            <a:t>“Selfie</a:t>
          </a:r>
          <a:r>
            <a:rPr lang="en-US" sz="1800" b="1" baseline="0" dirty="0"/>
            <a:t> With Flag” </a:t>
          </a:r>
          <a:r>
            <a:rPr lang="en-US" sz="1800" baseline="0" dirty="0"/>
            <a:t>Corner for uploading people to upload photographs with Flag  </a:t>
          </a:r>
          <a:endParaRPr lang="en-US" sz="1800" dirty="0"/>
        </a:p>
      </dgm:t>
    </dgm:pt>
    <dgm:pt modelId="{5C655784-471A-44BB-BF4F-50B23F9E3479}" type="parTrans" cxnId="{C90A5A0A-920B-4DF0-8E1D-FB5473423536}">
      <dgm:prSet/>
      <dgm:spPr/>
      <dgm:t>
        <a:bodyPr/>
        <a:lstStyle/>
        <a:p>
          <a:endParaRPr lang="en-US" sz="1800"/>
        </a:p>
      </dgm:t>
    </dgm:pt>
    <dgm:pt modelId="{9AF4D7BC-3D28-4B89-ADA3-B254241E353C}" type="sibTrans" cxnId="{C90A5A0A-920B-4DF0-8E1D-FB5473423536}">
      <dgm:prSet/>
      <dgm:spPr/>
      <dgm:t>
        <a:bodyPr/>
        <a:lstStyle/>
        <a:p>
          <a:endParaRPr lang="en-US" sz="1800"/>
        </a:p>
      </dgm:t>
    </dgm:pt>
    <dgm:pt modelId="{1B27EF45-821C-4E1F-944D-5877796BB3D7}">
      <dgm:prSet custT="1"/>
      <dgm:spPr/>
      <dgm:t>
        <a:bodyPr/>
        <a:lstStyle/>
        <a:p>
          <a:r>
            <a:rPr lang="en-US" sz="1800" b="1" dirty="0"/>
            <a:t>Pin a Flag</a:t>
          </a:r>
          <a:r>
            <a:rPr lang="en-US" sz="1800" dirty="0"/>
            <a:t>: Citizens can Pin a flag on the website based on their Geographical Coordinates</a:t>
          </a:r>
        </a:p>
      </dgm:t>
    </dgm:pt>
    <dgm:pt modelId="{B42AC602-F7D5-4CE7-9598-811C02979220}" type="parTrans" cxnId="{F012F476-7A57-487E-9824-70F524C45383}">
      <dgm:prSet/>
      <dgm:spPr/>
      <dgm:t>
        <a:bodyPr/>
        <a:lstStyle/>
        <a:p>
          <a:endParaRPr lang="en-IN" sz="1800"/>
        </a:p>
      </dgm:t>
    </dgm:pt>
    <dgm:pt modelId="{2AB35C17-4F13-4B14-8AC1-C03F73CFCEE1}" type="sibTrans" cxnId="{F012F476-7A57-487E-9824-70F524C45383}">
      <dgm:prSet/>
      <dgm:spPr/>
      <dgm:t>
        <a:bodyPr/>
        <a:lstStyle/>
        <a:p>
          <a:endParaRPr lang="en-IN" sz="1800"/>
        </a:p>
      </dgm:t>
    </dgm:pt>
    <dgm:pt modelId="{11E34FF4-1B55-4B54-82F8-328768E43586}">
      <dgm:prSet custT="1"/>
      <dgm:spPr/>
      <dgm:t>
        <a:bodyPr/>
        <a:lstStyle/>
        <a:p>
          <a:r>
            <a:rPr lang="en-US" sz="1800" b="1" baseline="0" dirty="0"/>
            <a:t>All Institutes may ensure that Students</a:t>
          </a:r>
          <a:r>
            <a:rPr lang="en-US" sz="1800" baseline="0" dirty="0"/>
            <a:t> Pin the Flag and upload Selfie with Flag on the Website/Social Media Platforms</a:t>
          </a:r>
        </a:p>
      </dgm:t>
    </dgm:pt>
    <dgm:pt modelId="{5FBF615B-2B1B-48F4-ACA0-DEA70430BF5A}" type="parTrans" cxnId="{1815F574-84AD-471E-AE32-A10CF87550E6}">
      <dgm:prSet/>
      <dgm:spPr/>
      <dgm:t>
        <a:bodyPr/>
        <a:lstStyle/>
        <a:p>
          <a:endParaRPr lang="en-US" sz="2000"/>
        </a:p>
      </dgm:t>
    </dgm:pt>
    <dgm:pt modelId="{92CDEF17-16F3-4FA2-A868-9E40E9991AB9}" type="sibTrans" cxnId="{1815F574-84AD-471E-AE32-A10CF87550E6}">
      <dgm:prSet/>
      <dgm:spPr/>
      <dgm:t>
        <a:bodyPr/>
        <a:lstStyle/>
        <a:p>
          <a:endParaRPr lang="en-US" sz="2000"/>
        </a:p>
      </dgm:t>
    </dgm:pt>
    <dgm:pt modelId="{A3428933-550D-47E0-92F5-410DE56A9069}" type="pres">
      <dgm:prSet presAssocID="{4B8356AA-7A3E-43FC-8D91-41E9944FCDD4}" presName="linear" presStyleCnt="0">
        <dgm:presLayoutVars>
          <dgm:animLvl val="lvl"/>
          <dgm:resizeHandles val="exact"/>
        </dgm:presLayoutVars>
      </dgm:prSet>
      <dgm:spPr/>
    </dgm:pt>
    <dgm:pt modelId="{0C6562BC-A7C8-4DC9-9052-ADC82C608562}" type="pres">
      <dgm:prSet presAssocID="{FB983A73-D589-400E-9B51-625CABFA08C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3AA0AA9-AEF5-438B-866A-C2F187951107}" type="pres">
      <dgm:prSet presAssocID="{69238FF4-AA6C-490A-AA64-47A7978C3967}" presName="spacer" presStyleCnt="0"/>
      <dgm:spPr/>
    </dgm:pt>
    <dgm:pt modelId="{150A237A-3E92-44BD-83E3-17647E48F105}" type="pres">
      <dgm:prSet presAssocID="{1B27EF45-821C-4E1F-944D-5877796BB3D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8F6DE65-9DDF-45CD-B8D2-AADE250F57BC}" type="pres">
      <dgm:prSet presAssocID="{2AB35C17-4F13-4B14-8AC1-C03F73CFCEE1}" presName="spacer" presStyleCnt="0"/>
      <dgm:spPr/>
    </dgm:pt>
    <dgm:pt modelId="{424C7521-BCA5-48C8-BF5D-24C362D37118}" type="pres">
      <dgm:prSet presAssocID="{4A6AC9DA-A224-4F8F-A638-A5629706A441}" presName="parentText" presStyleLbl="node1" presStyleIdx="2" presStyleCnt="5" custLinFactNeighborY="80382">
        <dgm:presLayoutVars>
          <dgm:chMax val="0"/>
          <dgm:bulletEnabled val="1"/>
        </dgm:presLayoutVars>
      </dgm:prSet>
      <dgm:spPr/>
    </dgm:pt>
    <dgm:pt modelId="{A4F4E8F7-88DF-4A4E-9213-B9EDDEC79B5C}" type="pres">
      <dgm:prSet presAssocID="{D631D3B7-5B02-4D7D-83A6-6EB3122557FD}" presName="spacer" presStyleCnt="0"/>
      <dgm:spPr/>
    </dgm:pt>
    <dgm:pt modelId="{0EF4342D-B848-4926-B017-1E094265EE74}" type="pres">
      <dgm:prSet presAssocID="{CFFDF682-36C0-44F4-9F68-90BA90F4DE05}" presName="parentText" presStyleLbl="node1" presStyleIdx="3" presStyleCnt="5" custScaleY="114363" custLinFactNeighborY="91245">
        <dgm:presLayoutVars>
          <dgm:chMax val="0"/>
          <dgm:bulletEnabled val="1"/>
        </dgm:presLayoutVars>
      </dgm:prSet>
      <dgm:spPr/>
    </dgm:pt>
    <dgm:pt modelId="{617D31ED-BA88-4F48-9CE1-EFCC750C392C}" type="pres">
      <dgm:prSet presAssocID="{9AF4D7BC-3D28-4B89-ADA3-B254241E353C}" presName="spacer" presStyleCnt="0"/>
      <dgm:spPr/>
    </dgm:pt>
    <dgm:pt modelId="{252935E0-5934-41BC-98A4-00F9617BD018}" type="pres">
      <dgm:prSet presAssocID="{11E34FF4-1B55-4B54-82F8-328768E43586}" presName="parentText" presStyleLbl="node1" presStyleIdx="4" presStyleCnt="5" custLinFactY="2125" custLinFactNeighborY="100000">
        <dgm:presLayoutVars>
          <dgm:chMax val="0"/>
          <dgm:bulletEnabled val="1"/>
        </dgm:presLayoutVars>
      </dgm:prSet>
      <dgm:spPr/>
    </dgm:pt>
  </dgm:ptLst>
  <dgm:cxnLst>
    <dgm:cxn modelId="{C90A5A0A-920B-4DF0-8E1D-FB5473423536}" srcId="{4B8356AA-7A3E-43FC-8D91-41E9944FCDD4}" destId="{CFFDF682-36C0-44F4-9F68-90BA90F4DE05}" srcOrd="3" destOrd="0" parTransId="{5C655784-471A-44BB-BF4F-50B23F9E3479}" sibTransId="{9AF4D7BC-3D28-4B89-ADA3-B254241E353C}"/>
    <dgm:cxn modelId="{D9DC4A31-6C4D-4115-AF5C-F71A358988C2}" type="presOf" srcId="{4A6AC9DA-A224-4F8F-A638-A5629706A441}" destId="{424C7521-BCA5-48C8-BF5D-24C362D37118}" srcOrd="0" destOrd="0" presId="urn:microsoft.com/office/officeart/2005/8/layout/vList2"/>
    <dgm:cxn modelId="{D4DDD136-0354-4823-9EFD-169348F34F64}" type="presOf" srcId="{4B8356AA-7A3E-43FC-8D91-41E9944FCDD4}" destId="{A3428933-550D-47E0-92F5-410DE56A9069}" srcOrd="0" destOrd="0" presId="urn:microsoft.com/office/officeart/2005/8/layout/vList2"/>
    <dgm:cxn modelId="{D3FD133C-4E63-4735-9F88-3FA9DE5E3212}" type="presOf" srcId="{11E34FF4-1B55-4B54-82F8-328768E43586}" destId="{252935E0-5934-41BC-98A4-00F9617BD018}" srcOrd="0" destOrd="0" presId="urn:microsoft.com/office/officeart/2005/8/layout/vList2"/>
    <dgm:cxn modelId="{1815F574-84AD-471E-AE32-A10CF87550E6}" srcId="{4B8356AA-7A3E-43FC-8D91-41E9944FCDD4}" destId="{11E34FF4-1B55-4B54-82F8-328768E43586}" srcOrd="4" destOrd="0" parTransId="{5FBF615B-2B1B-48F4-ACA0-DEA70430BF5A}" sibTransId="{92CDEF17-16F3-4FA2-A868-9E40E9991AB9}"/>
    <dgm:cxn modelId="{F012F476-7A57-487E-9824-70F524C45383}" srcId="{4B8356AA-7A3E-43FC-8D91-41E9944FCDD4}" destId="{1B27EF45-821C-4E1F-944D-5877796BB3D7}" srcOrd="1" destOrd="0" parTransId="{B42AC602-F7D5-4CE7-9598-811C02979220}" sibTransId="{2AB35C17-4F13-4B14-8AC1-C03F73CFCEE1}"/>
    <dgm:cxn modelId="{14F784A0-1330-4BF8-B260-C8E80BAB6F65}" srcId="{4B8356AA-7A3E-43FC-8D91-41E9944FCDD4}" destId="{FB983A73-D589-400E-9B51-625CABFA08C8}" srcOrd="0" destOrd="0" parTransId="{02DF83F3-2A60-486F-BC0A-1230EB641F48}" sibTransId="{69238FF4-AA6C-490A-AA64-47A7978C3967}"/>
    <dgm:cxn modelId="{9AB879A1-095F-4D44-8D09-84AF1A7D538F}" type="presOf" srcId="{CFFDF682-36C0-44F4-9F68-90BA90F4DE05}" destId="{0EF4342D-B848-4926-B017-1E094265EE74}" srcOrd="0" destOrd="0" presId="urn:microsoft.com/office/officeart/2005/8/layout/vList2"/>
    <dgm:cxn modelId="{4E5707EB-22D5-4C2F-9C2E-02927E73DEBE}" type="presOf" srcId="{1B27EF45-821C-4E1F-944D-5877796BB3D7}" destId="{150A237A-3E92-44BD-83E3-17647E48F105}" srcOrd="0" destOrd="0" presId="urn:microsoft.com/office/officeart/2005/8/layout/vList2"/>
    <dgm:cxn modelId="{7E483FEF-9614-42D7-BE8D-2DC9E61AA946}" type="presOf" srcId="{FB983A73-D589-400E-9B51-625CABFA08C8}" destId="{0C6562BC-A7C8-4DC9-9052-ADC82C608562}" srcOrd="0" destOrd="0" presId="urn:microsoft.com/office/officeart/2005/8/layout/vList2"/>
    <dgm:cxn modelId="{CF4533F1-93AC-4869-BD79-3CFB60A547B5}" srcId="{4B8356AA-7A3E-43FC-8D91-41E9944FCDD4}" destId="{4A6AC9DA-A224-4F8F-A638-A5629706A441}" srcOrd="2" destOrd="0" parTransId="{80682E77-6A47-4C08-8CAF-5395C761D18F}" sibTransId="{D631D3B7-5B02-4D7D-83A6-6EB3122557FD}"/>
    <dgm:cxn modelId="{9E9139D6-8497-4D10-B921-33EB8098E7E7}" type="presParOf" srcId="{A3428933-550D-47E0-92F5-410DE56A9069}" destId="{0C6562BC-A7C8-4DC9-9052-ADC82C608562}" srcOrd="0" destOrd="0" presId="urn:microsoft.com/office/officeart/2005/8/layout/vList2"/>
    <dgm:cxn modelId="{7C9C6AB1-83C9-456B-A638-7C3A3A5D624D}" type="presParOf" srcId="{A3428933-550D-47E0-92F5-410DE56A9069}" destId="{63AA0AA9-AEF5-438B-866A-C2F187951107}" srcOrd="1" destOrd="0" presId="urn:microsoft.com/office/officeart/2005/8/layout/vList2"/>
    <dgm:cxn modelId="{1F915240-0BCA-4A40-B476-67F3F6F35B55}" type="presParOf" srcId="{A3428933-550D-47E0-92F5-410DE56A9069}" destId="{150A237A-3E92-44BD-83E3-17647E48F105}" srcOrd="2" destOrd="0" presId="urn:microsoft.com/office/officeart/2005/8/layout/vList2"/>
    <dgm:cxn modelId="{D2E84112-B317-4838-95C4-5E5BFFDE6BB6}" type="presParOf" srcId="{A3428933-550D-47E0-92F5-410DE56A9069}" destId="{E8F6DE65-9DDF-45CD-B8D2-AADE250F57BC}" srcOrd="3" destOrd="0" presId="urn:microsoft.com/office/officeart/2005/8/layout/vList2"/>
    <dgm:cxn modelId="{9148A825-98CD-46AC-9574-3A08D40F0D8E}" type="presParOf" srcId="{A3428933-550D-47E0-92F5-410DE56A9069}" destId="{424C7521-BCA5-48C8-BF5D-24C362D37118}" srcOrd="4" destOrd="0" presId="urn:microsoft.com/office/officeart/2005/8/layout/vList2"/>
    <dgm:cxn modelId="{8CAD078D-0FC9-43FC-B1ED-09EBB86905A7}" type="presParOf" srcId="{A3428933-550D-47E0-92F5-410DE56A9069}" destId="{A4F4E8F7-88DF-4A4E-9213-B9EDDEC79B5C}" srcOrd="5" destOrd="0" presId="urn:microsoft.com/office/officeart/2005/8/layout/vList2"/>
    <dgm:cxn modelId="{6121F282-3CAD-403A-AEE4-7B7E735BB9EF}" type="presParOf" srcId="{A3428933-550D-47E0-92F5-410DE56A9069}" destId="{0EF4342D-B848-4926-B017-1E094265EE74}" srcOrd="6" destOrd="0" presId="urn:microsoft.com/office/officeart/2005/8/layout/vList2"/>
    <dgm:cxn modelId="{67EA306C-7D5C-4FE6-B23F-B1A04BCD1D61}" type="presParOf" srcId="{A3428933-550D-47E0-92F5-410DE56A9069}" destId="{617D31ED-BA88-4F48-9CE1-EFCC750C392C}" srcOrd="7" destOrd="0" presId="urn:microsoft.com/office/officeart/2005/8/layout/vList2"/>
    <dgm:cxn modelId="{240CE9B0-8904-4200-988C-A38237FEB460}" type="presParOf" srcId="{A3428933-550D-47E0-92F5-410DE56A9069}" destId="{252935E0-5934-41BC-98A4-00F9617BD01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2C00FB-35EC-46EF-9391-02D0418B749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81F9F08-4B37-4008-B217-D61D1FD2E165}">
      <dgm:prSet custT="1"/>
      <dgm:spPr/>
      <dgm:t>
        <a:bodyPr/>
        <a:lstStyle/>
        <a:p>
          <a:r>
            <a:rPr lang="en-US" sz="2000" b="0" dirty="0">
              <a:latin typeface="+mn-lt"/>
            </a:rPr>
            <a:t>All Websites/Social Media pages of Institutes/Universities/Colleges may be updated with Har Ghar Tiranga Campaign creatives such that click would redirect visitors to </a:t>
          </a:r>
          <a:r>
            <a:rPr lang="en-US" sz="2000" b="0" dirty="0">
              <a:latin typeface="+mn-lt"/>
              <a:hlinkClick xmlns:r="http://schemas.openxmlformats.org/officeDocument/2006/relationships" r:id="rId1"/>
            </a:rPr>
            <a:t>https://www.harghartiranga.com</a:t>
          </a:r>
          <a:endParaRPr lang="en-US" sz="2000" b="0" dirty="0">
            <a:latin typeface="+mn-lt"/>
          </a:endParaRPr>
        </a:p>
      </dgm:t>
    </dgm:pt>
    <dgm:pt modelId="{7E5E2A7B-28BA-4244-96CE-970D5C67C974}" type="parTrans" cxnId="{C34E2790-1AA7-4853-BC03-E585E3C93323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14478F37-D7C4-4257-AF4C-41DC0CD554BA}" type="sibTrans" cxnId="{C34E2790-1AA7-4853-BC03-E585E3C93323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8107471B-C7D9-4378-842A-5F4C09661EA0}">
      <dgm:prSet custT="1"/>
      <dgm:spPr/>
      <dgm:t>
        <a:bodyPr/>
        <a:lstStyle/>
        <a:p>
          <a:r>
            <a:rPr lang="en-US" sz="2000" b="0" dirty="0">
              <a:latin typeface="+mn-lt"/>
            </a:rPr>
            <a:t>All Institutes/Universities/Colleges may ensure that all Teachers/Staff/Students have access to Flags.</a:t>
          </a:r>
        </a:p>
      </dgm:t>
    </dgm:pt>
    <dgm:pt modelId="{A0E7945C-FAC6-4BFE-B43E-2857698ABBA2}" type="parTrans" cxnId="{4D3CB362-3C05-48EC-866B-E4EF8C97B644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B301A921-F66F-4AA6-8DBE-158A5451DB90}" type="sibTrans" cxnId="{4D3CB362-3C05-48EC-866B-E4EF8C97B644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F8192419-3FEF-4291-A4E6-C6E28A47360B}">
      <dgm:prSet custT="1"/>
      <dgm:spPr/>
      <dgm:t>
        <a:bodyPr/>
        <a:lstStyle/>
        <a:p>
          <a:pPr rtl="0"/>
          <a:r>
            <a:rPr lang="en-US" sz="2000" b="0" dirty="0">
              <a:latin typeface="+mn-lt"/>
            </a:rPr>
            <a:t>Institutes/Universities/Colleges may illuminate their buildings in Tri-color during Independence Week. Hoisting/Display of Flags during the campaign from 13</a:t>
          </a:r>
          <a:r>
            <a:rPr lang="en-US" sz="2000" b="0" baseline="30000" dirty="0">
              <a:latin typeface="+mn-lt"/>
            </a:rPr>
            <a:t>th</a:t>
          </a:r>
          <a:r>
            <a:rPr lang="en-US" sz="2000" b="0" dirty="0">
              <a:latin typeface="+mn-lt"/>
            </a:rPr>
            <a:t> to 15</a:t>
          </a:r>
          <a:r>
            <a:rPr lang="en-US" sz="2000" b="0" baseline="30000" dirty="0">
              <a:latin typeface="+mn-lt"/>
            </a:rPr>
            <a:t>th</a:t>
          </a:r>
          <a:r>
            <a:rPr lang="en-US" sz="2000" b="0" dirty="0">
              <a:latin typeface="+mn-lt"/>
            </a:rPr>
            <a:t> August</a:t>
          </a:r>
        </a:p>
      </dgm:t>
    </dgm:pt>
    <dgm:pt modelId="{27C082F4-3A3D-4A0F-9378-FB6B29527151}" type="parTrans" cxnId="{4C0DCD91-C559-49F1-A510-265948710B21}">
      <dgm:prSet/>
      <dgm:spPr/>
      <dgm:t>
        <a:bodyPr/>
        <a:lstStyle/>
        <a:p>
          <a:endParaRPr lang="en-US" sz="2000" b="0"/>
        </a:p>
      </dgm:t>
    </dgm:pt>
    <dgm:pt modelId="{77172E46-8DC0-4D77-B9CE-9117F76C2766}" type="sibTrans" cxnId="{4C0DCD91-C559-49F1-A510-265948710B21}">
      <dgm:prSet/>
      <dgm:spPr/>
      <dgm:t>
        <a:bodyPr/>
        <a:lstStyle/>
        <a:p>
          <a:endParaRPr lang="en-US" sz="2000" b="0"/>
        </a:p>
      </dgm:t>
    </dgm:pt>
    <dgm:pt modelId="{D289BA48-C2AD-4D8F-B903-3138C262573B}">
      <dgm:prSet custT="1"/>
      <dgm:spPr/>
      <dgm:t>
        <a:bodyPr/>
        <a:lstStyle/>
        <a:p>
          <a:pPr rtl="0"/>
          <a:r>
            <a:rPr lang="en-US" sz="2000" b="0" dirty="0">
              <a:latin typeface="+mn-lt"/>
            </a:rPr>
            <a:t>Har Ghar Tiranga campaign has been officially launched with Hon’ble PM’s Tweet on 22</a:t>
          </a:r>
          <a:r>
            <a:rPr lang="en-US" sz="2000" b="0" baseline="30000" dirty="0">
              <a:latin typeface="+mn-lt"/>
            </a:rPr>
            <a:t>nd</a:t>
          </a:r>
          <a:r>
            <a:rPr lang="en-US" sz="2000" b="0" dirty="0">
              <a:latin typeface="+mn-lt"/>
            </a:rPr>
            <a:t> July. </a:t>
          </a:r>
        </a:p>
      </dgm:t>
    </dgm:pt>
    <dgm:pt modelId="{84933A32-8BF6-4D7F-BB5B-B031F09AC206}" type="sibTrans" cxnId="{293BE9E6-E6AE-4CD4-9E0B-6A5F0DF0C0AE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3370A6B7-0BB6-41AB-BF84-219BB2D88560}" type="parTrans" cxnId="{293BE9E6-E6AE-4CD4-9E0B-6A5F0DF0C0AE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249EE82E-B44F-46F2-B6D9-A9A7FAD9BCB8}">
      <dgm:prSet custT="1"/>
      <dgm:spPr/>
      <dgm:t>
        <a:bodyPr/>
        <a:lstStyle/>
        <a:p>
          <a:pPr rtl="0"/>
          <a:r>
            <a:rPr lang="en-US" sz="2000" b="0" dirty="0">
              <a:latin typeface="+mn-lt"/>
            </a:rPr>
            <a:t>All employees/students may be directed to update </a:t>
          </a:r>
          <a:r>
            <a:rPr lang="en-US" sz="2000" b="1" dirty="0">
              <a:latin typeface="+mn-lt"/>
            </a:rPr>
            <a:t>Selfie with Flag </a:t>
          </a:r>
          <a:r>
            <a:rPr lang="en-US" sz="2000" b="0" dirty="0">
              <a:latin typeface="+mn-lt"/>
            </a:rPr>
            <a:t>on the Har Ghar Tiranga Website. Simultaneously, they may </a:t>
          </a:r>
          <a:r>
            <a:rPr lang="en-US" sz="2000" b="1" dirty="0">
              <a:latin typeface="+mn-lt"/>
            </a:rPr>
            <a:t>Pin the Flag </a:t>
          </a:r>
          <a:r>
            <a:rPr lang="en-US" sz="2000" b="0" dirty="0">
              <a:latin typeface="+mn-lt"/>
            </a:rPr>
            <a:t>on the website as per their Geographical coordinates</a:t>
          </a:r>
        </a:p>
      </dgm:t>
    </dgm:pt>
    <dgm:pt modelId="{284A5DCF-BB6B-46F8-B218-CECCAB141A18}" type="parTrans" cxnId="{E66EE9D1-C33A-4CA1-A78B-23E621EBF5A8}">
      <dgm:prSet/>
      <dgm:spPr/>
      <dgm:t>
        <a:bodyPr/>
        <a:lstStyle/>
        <a:p>
          <a:endParaRPr lang="en-US"/>
        </a:p>
      </dgm:t>
    </dgm:pt>
    <dgm:pt modelId="{9CBC1E22-2DA1-4C72-85E9-D8E313A1F030}" type="sibTrans" cxnId="{E66EE9D1-C33A-4CA1-A78B-23E621EBF5A8}">
      <dgm:prSet/>
      <dgm:spPr/>
      <dgm:t>
        <a:bodyPr/>
        <a:lstStyle/>
        <a:p>
          <a:endParaRPr lang="en-US"/>
        </a:p>
      </dgm:t>
    </dgm:pt>
    <dgm:pt modelId="{461CBF09-8BFE-4A98-A51C-B1CF5FB4C8D1}" type="pres">
      <dgm:prSet presAssocID="{112C00FB-35EC-46EF-9391-02D0418B749F}" presName="linear" presStyleCnt="0">
        <dgm:presLayoutVars>
          <dgm:animLvl val="lvl"/>
          <dgm:resizeHandles val="exact"/>
        </dgm:presLayoutVars>
      </dgm:prSet>
      <dgm:spPr/>
    </dgm:pt>
    <dgm:pt modelId="{FD6A62DB-8025-45DF-BAFB-6D37900D7931}" type="pres">
      <dgm:prSet presAssocID="{D289BA48-C2AD-4D8F-B903-3138C262573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9A68D02-1D00-4056-BE97-74022A56F8E7}" type="pres">
      <dgm:prSet presAssocID="{84933A32-8BF6-4D7F-BB5B-B031F09AC206}" presName="spacer" presStyleCnt="0"/>
      <dgm:spPr/>
    </dgm:pt>
    <dgm:pt modelId="{E8B30D75-A98E-472B-B86A-F773D1ED4440}" type="pres">
      <dgm:prSet presAssocID="{D81F9F08-4B37-4008-B217-D61D1FD2E16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7D4B4A4-CC98-452E-9513-E195583E5DCA}" type="pres">
      <dgm:prSet presAssocID="{14478F37-D7C4-4257-AF4C-41DC0CD554BA}" presName="spacer" presStyleCnt="0"/>
      <dgm:spPr/>
    </dgm:pt>
    <dgm:pt modelId="{5F9D3404-0CFE-402A-9502-A18269724312}" type="pres">
      <dgm:prSet presAssocID="{8107471B-C7D9-4378-842A-5F4C09661EA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B957D35-FA2B-4FF3-B149-657B9316C3AE}" type="pres">
      <dgm:prSet presAssocID="{B301A921-F66F-4AA6-8DBE-158A5451DB90}" presName="spacer" presStyleCnt="0"/>
      <dgm:spPr/>
    </dgm:pt>
    <dgm:pt modelId="{EBDCC960-6291-44E3-A2A4-423DDE5ADD82}" type="pres">
      <dgm:prSet presAssocID="{F8192419-3FEF-4291-A4E6-C6E28A47360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96ADC9B-C00E-4BDA-A994-6CC6460A5C18}" type="pres">
      <dgm:prSet presAssocID="{77172E46-8DC0-4D77-B9CE-9117F76C2766}" presName="spacer" presStyleCnt="0"/>
      <dgm:spPr/>
    </dgm:pt>
    <dgm:pt modelId="{5A4738DE-C257-41D5-93A6-42A1EE6E103B}" type="pres">
      <dgm:prSet presAssocID="{249EE82E-B44F-46F2-B6D9-A9A7FAD9BCB8}" presName="parentText" presStyleLbl="node1" presStyleIdx="4" presStyleCnt="5" custLinFactNeighborY="69982">
        <dgm:presLayoutVars>
          <dgm:chMax val="0"/>
          <dgm:bulletEnabled val="1"/>
        </dgm:presLayoutVars>
      </dgm:prSet>
      <dgm:spPr/>
    </dgm:pt>
  </dgm:ptLst>
  <dgm:cxnLst>
    <dgm:cxn modelId="{95A75318-79C0-4625-BB18-BBCB6C81E43B}" type="presOf" srcId="{8107471B-C7D9-4378-842A-5F4C09661EA0}" destId="{5F9D3404-0CFE-402A-9502-A18269724312}" srcOrd="0" destOrd="0" presId="urn:microsoft.com/office/officeart/2005/8/layout/vList2"/>
    <dgm:cxn modelId="{E3724532-198C-4259-98FC-74B7C872EA3E}" type="presOf" srcId="{D289BA48-C2AD-4D8F-B903-3138C262573B}" destId="{FD6A62DB-8025-45DF-BAFB-6D37900D7931}" srcOrd="0" destOrd="0" presId="urn:microsoft.com/office/officeart/2005/8/layout/vList2"/>
    <dgm:cxn modelId="{4D3CB362-3C05-48EC-866B-E4EF8C97B644}" srcId="{112C00FB-35EC-46EF-9391-02D0418B749F}" destId="{8107471B-C7D9-4378-842A-5F4C09661EA0}" srcOrd="2" destOrd="0" parTransId="{A0E7945C-FAC6-4BFE-B43E-2857698ABBA2}" sibTransId="{B301A921-F66F-4AA6-8DBE-158A5451DB90}"/>
    <dgm:cxn modelId="{31C73871-7EC6-42A8-8C62-161831AF64FB}" type="presOf" srcId="{249EE82E-B44F-46F2-B6D9-A9A7FAD9BCB8}" destId="{5A4738DE-C257-41D5-93A6-42A1EE6E103B}" srcOrd="0" destOrd="0" presId="urn:microsoft.com/office/officeart/2005/8/layout/vList2"/>
    <dgm:cxn modelId="{CC610075-D5AF-494B-9231-D4CB1C82E0B1}" type="presOf" srcId="{112C00FB-35EC-46EF-9391-02D0418B749F}" destId="{461CBF09-8BFE-4A98-A51C-B1CF5FB4C8D1}" srcOrd="0" destOrd="0" presId="urn:microsoft.com/office/officeart/2005/8/layout/vList2"/>
    <dgm:cxn modelId="{A3684686-1398-4EC5-9645-6B04FC32293F}" type="presOf" srcId="{F8192419-3FEF-4291-A4E6-C6E28A47360B}" destId="{EBDCC960-6291-44E3-A2A4-423DDE5ADD82}" srcOrd="0" destOrd="0" presId="urn:microsoft.com/office/officeart/2005/8/layout/vList2"/>
    <dgm:cxn modelId="{C34E2790-1AA7-4853-BC03-E585E3C93323}" srcId="{112C00FB-35EC-46EF-9391-02D0418B749F}" destId="{D81F9F08-4B37-4008-B217-D61D1FD2E165}" srcOrd="1" destOrd="0" parTransId="{7E5E2A7B-28BA-4244-96CE-970D5C67C974}" sibTransId="{14478F37-D7C4-4257-AF4C-41DC0CD554BA}"/>
    <dgm:cxn modelId="{4C0DCD91-C559-49F1-A510-265948710B21}" srcId="{112C00FB-35EC-46EF-9391-02D0418B749F}" destId="{F8192419-3FEF-4291-A4E6-C6E28A47360B}" srcOrd="3" destOrd="0" parTransId="{27C082F4-3A3D-4A0F-9378-FB6B29527151}" sibTransId="{77172E46-8DC0-4D77-B9CE-9117F76C2766}"/>
    <dgm:cxn modelId="{527B00B3-79B8-4903-AF89-556BD5EAFB21}" type="presOf" srcId="{D81F9F08-4B37-4008-B217-D61D1FD2E165}" destId="{E8B30D75-A98E-472B-B86A-F773D1ED4440}" srcOrd="0" destOrd="0" presId="urn:microsoft.com/office/officeart/2005/8/layout/vList2"/>
    <dgm:cxn modelId="{E66EE9D1-C33A-4CA1-A78B-23E621EBF5A8}" srcId="{112C00FB-35EC-46EF-9391-02D0418B749F}" destId="{249EE82E-B44F-46F2-B6D9-A9A7FAD9BCB8}" srcOrd="4" destOrd="0" parTransId="{284A5DCF-BB6B-46F8-B218-CECCAB141A18}" sibTransId="{9CBC1E22-2DA1-4C72-85E9-D8E313A1F030}"/>
    <dgm:cxn modelId="{293BE9E6-E6AE-4CD4-9E0B-6A5F0DF0C0AE}" srcId="{112C00FB-35EC-46EF-9391-02D0418B749F}" destId="{D289BA48-C2AD-4D8F-B903-3138C262573B}" srcOrd="0" destOrd="0" parTransId="{3370A6B7-0BB6-41AB-BF84-219BB2D88560}" sibTransId="{84933A32-8BF6-4D7F-BB5B-B031F09AC206}"/>
    <dgm:cxn modelId="{9EA22A96-F99F-4B2F-9E74-F9828959FBFB}" type="presParOf" srcId="{461CBF09-8BFE-4A98-A51C-B1CF5FB4C8D1}" destId="{FD6A62DB-8025-45DF-BAFB-6D37900D7931}" srcOrd="0" destOrd="0" presId="urn:microsoft.com/office/officeart/2005/8/layout/vList2"/>
    <dgm:cxn modelId="{0125D0C0-CC44-4E67-9505-CA17F72A5438}" type="presParOf" srcId="{461CBF09-8BFE-4A98-A51C-B1CF5FB4C8D1}" destId="{59A68D02-1D00-4056-BE97-74022A56F8E7}" srcOrd="1" destOrd="0" presId="urn:microsoft.com/office/officeart/2005/8/layout/vList2"/>
    <dgm:cxn modelId="{C57E7422-AA18-41F9-A5ED-999FFE80CE59}" type="presParOf" srcId="{461CBF09-8BFE-4A98-A51C-B1CF5FB4C8D1}" destId="{E8B30D75-A98E-472B-B86A-F773D1ED4440}" srcOrd="2" destOrd="0" presId="urn:microsoft.com/office/officeart/2005/8/layout/vList2"/>
    <dgm:cxn modelId="{28FA4ADE-EE1C-4FED-8C72-900C99B00677}" type="presParOf" srcId="{461CBF09-8BFE-4A98-A51C-B1CF5FB4C8D1}" destId="{B7D4B4A4-CC98-452E-9513-E195583E5DCA}" srcOrd="3" destOrd="0" presId="urn:microsoft.com/office/officeart/2005/8/layout/vList2"/>
    <dgm:cxn modelId="{929ED2E5-C8CF-44EB-80D9-05F4A08FC3CE}" type="presParOf" srcId="{461CBF09-8BFE-4A98-A51C-B1CF5FB4C8D1}" destId="{5F9D3404-0CFE-402A-9502-A18269724312}" srcOrd="4" destOrd="0" presId="urn:microsoft.com/office/officeart/2005/8/layout/vList2"/>
    <dgm:cxn modelId="{6BF20895-E5D8-4CB9-B8C9-8A0E308380E7}" type="presParOf" srcId="{461CBF09-8BFE-4A98-A51C-B1CF5FB4C8D1}" destId="{BB957D35-FA2B-4FF3-B149-657B9316C3AE}" srcOrd="5" destOrd="0" presId="urn:microsoft.com/office/officeart/2005/8/layout/vList2"/>
    <dgm:cxn modelId="{603E1513-62C2-4BA9-9D11-9546AB3AE93C}" type="presParOf" srcId="{461CBF09-8BFE-4A98-A51C-B1CF5FB4C8D1}" destId="{EBDCC960-6291-44E3-A2A4-423DDE5ADD82}" srcOrd="6" destOrd="0" presId="urn:microsoft.com/office/officeart/2005/8/layout/vList2"/>
    <dgm:cxn modelId="{006E3EC9-2EE0-42BD-8132-CD0586E8690D}" type="presParOf" srcId="{461CBF09-8BFE-4A98-A51C-B1CF5FB4C8D1}" destId="{696ADC9B-C00E-4BDA-A994-6CC6460A5C18}" srcOrd="7" destOrd="0" presId="urn:microsoft.com/office/officeart/2005/8/layout/vList2"/>
    <dgm:cxn modelId="{3D3663AE-C5FE-4BD6-900F-8A4F668E710F}" type="presParOf" srcId="{461CBF09-8BFE-4A98-A51C-B1CF5FB4C8D1}" destId="{5A4738DE-C257-41D5-93A6-42A1EE6E103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07FE3-2BAC-4528-B5D6-8CF3F8CB505F}">
      <dsp:nvSpPr>
        <dsp:cNvPr id="0" name=""/>
        <dsp:cNvSpPr/>
      </dsp:nvSpPr>
      <dsp:spPr>
        <a:xfrm>
          <a:off x="0" y="922"/>
          <a:ext cx="5719482" cy="12013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 12th March, 2021, Nation began a 75-week countdown to the 75th anniversary of Independence from Sabarmati Ashram launched by Hon’ble Prime Minister Shri. Narendra Modi</a:t>
          </a:r>
          <a:endParaRPr lang="en-US" sz="2000" b="0" kern="1200" dirty="0"/>
        </a:p>
      </dsp:txBody>
      <dsp:txXfrm>
        <a:off x="58645" y="59567"/>
        <a:ext cx="5602192" cy="1084062"/>
      </dsp:txXfrm>
    </dsp:sp>
    <dsp:sp modelId="{2727644B-61BB-4A87-A2E9-2FCBCB119CE5}">
      <dsp:nvSpPr>
        <dsp:cNvPr id="0" name=""/>
        <dsp:cNvSpPr/>
      </dsp:nvSpPr>
      <dsp:spPr>
        <a:xfrm>
          <a:off x="0" y="1216491"/>
          <a:ext cx="5719482" cy="12013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Azadi </a:t>
          </a:r>
          <a:r>
            <a:rPr lang="en-US" sz="2000" kern="1200" dirty="0" err="1"/>
            <a:t>Ka</a:t>
          </a:r>
          <a:r>
            <a:rPr lang="en-US" sz="2000" kern="1200" dirty="0"/>
            <a:t> Amrit Mahotsav is one of the world’s largest programs of this nature in terms of scope and participation</a:t>
          </a:r>
          <a:endParaRPr lang="en-US" sz="2000" b="0" kern="1200" dirty="0"/>
        </a:p>
      </dsp:txBody>
      <dsp:txXfrm>
        <a:off x="58645" y="1275136"/>
        <a:ext cx="5602192" cy="1084062"/>
      </dsp:txXfrm>
    </dsp:sp>
    <dsp:sp modelId="{48FBD8A5-329D-4D0D-A8FB-CACFF3EB6AB1}">
      <dsp:nvSpPr>
        <dsp:cNvPr id="0" name=""/>
        <dsp:cNvSpPr/>
      </dsp:nvSpPr>
      <dsp:spPr>
        <a:xfrm>
          <a:off x="0" y="2432061"/>
          <a:ext cx="5719482" cy="12013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AKAM programs are based on 5 key themes driving our commemorative and celebratory efforts. (Freedom struggle, Ideas@75, Resolve@75, Actions@75, Achievements@75)</a:t>
          </a:r>
          <a:endParaRPr lang="en-US" sz="2000" b="0" kern="1200" dirty="0"/>
        </a:p>
      </dsp:txBody>
      <dsp:txXfrm>
        <a:off x="58645" y="2490706"/>
        <a:ext cx="5602192" cy="1084062"/>
      </dsp:txXfrm>
    </dsp:sp>
    <dsp:sp modelId="{BCFE32F7-899E-4270-954E-AECE23692A05}">
      <dsp:nvSpPr>
        <dsp:cNvPr id="0" name=""/>
        <dsp:cNvSpPr/>
      </dsp:nvSpPr>
      <dsp:spPr>
        <a:xfrm>
          <a:off x="0" y="3647630"/>
          <a:ext cx="5719482" cy="12013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48000+ events, 150+ countries, 28 states, 8 UTs, 55 Ministries, 1 event every 15 minutes</a:t>
          </a:r>
        </a:p>
      </dsp:txBody>
      <dsp:txXfrm>
        <a:off x="58645" y="3706275"/>
        <a:ext cx="5602192" cy="1084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07FE3-2BAC-4528-B5D6-8CF3F8CB505F}">
      <dsp:nvSpPr>
        <dsp:cNvPr id="0" name=""/>
        <dsp:cNvSpPr/>
      </dsp:nvSpPr>
      <dsp:spPr>
        <a:xfrm>
          <a:off x="0" y="28661"/>
          <a:ext cx="6701948" cy="7915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Har Ghar Tiranga campaign planned as a tribute to Indian National Flag under Azadi </a:t>
          </a:r>
          <a:r>
            <a:rPr lang="en-US" sz="2000" b="0" kern="1200" dirty="0" err="1"/>
            <a:t>Ka</a:t>
          </a:r>
          <a:r>
            <a:rPr lang="en-US" sz="2000" b="0" kern="1200" dirty="0"/>
            <a:t> Amrit Mahotsav</a:t>
          </a:r>
        </a:p>
      </dsp:txBody>
      <dsp:txXfrm>
        <a:off x="38638" y="67299"/>
        <a:ext cx="6624672" cy="714228"/>
      </dsp:txXfrm>
    </dsp:sp>
    <dsp:sp modelId="{6E52E7BB-5423-45DE-A7F9-A14ECAFC0D96}">
      <dsp:nvSpPr>
        <dsp:cNvPr id="0" name=""/>
        <dsp:cNvSpPr/>
      </dsp:nvSpPr>
      <dsp:spPr>
        <a:xfrm>
          <a:off x="0" y="938246"/>
          <a:ext cx="6701948" cy="7915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Hoisting of Indian National Flag by more than 20 Crore households across India from 13</a:t>
          </a:r>
          <a:r>
            <a:rPr lang="en-US" sz="2000" b="0" kern="1200" baseline="30000" dirty="0"/>
            <a:t>th</a:t>
          </a:r>
          <a:r>
            <a:rPr lang="en-US" sz="2000" b="0" kern="1200" dirty="0"/>
            <a:t> to 15</a:t>
          </a:r>
          <a:r>
            <a:rPr lang="en-US" sz="2000" b="0" kern="1200" baseline="30000" dirty="0"/>
            <a:t>th</a:t>
          </a:r>
          <a:r>
            <a:rPr lang="en-US" sz="2000" b="0" kern="1200" dirty="0"/>
            <a:t> August 2022</a:t>
          </a:r>
        </a:p>
      </dsp:txBody>
      <dsp:txXfrm>
        <a:off x="38638" y="976884"/>
        <a:ext cx="6624672" cy="714228"/>
      </dsp:txXfrm>
    </dsp:sp>
    <dsp:sp modelId="{2727644B-61BB-4A87-A2E9-2FCBCB119CE5}">
      <dsp:nvSpPr>
        <dsp:cNvPr id="0" name=""/>
        <dsp:cNvSpPr/>
      </dsp:nvSpPr>
      <dsp:spPr>
        <a:xfrm>
          <a:off x="0" y="1847831"/>
          <a:ext cx="6701948" cy="7915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Campaign to encourage citizens to hoist National Flag of India in their homes to mark 75</a:t>
          </a:r>
          <a:r>
            <a:rPr lang="en-US" sz="2000" b="0" kern="1200" baseline="30000" dirty="0"/>
            <a:t>th</a:t>
          </a:r>
          <a:r>
            <a:rPr lang="en-US" sz="2000" b="0" kern="1200" dirty="0"/>
            <a:t>  Independence Day</a:t>
          </a:r>
        </a:p>
      </dsp:txBody>
      <dsp:txXfrm>
        <a:off x="38638" y="1886469"/>
        <a:ext cx="6624672" cy="714228"/>
      </dsp:txXfrm>
    </dsp:sp>
    <dsp:sp modelId="{48FBD8A5-329D-4D0D-A8FB-CACFF3EB6AB1}">
      <dsp:nvSpPr>
        <dsp:cNvPr id="0" name=""/>
        <dsp:cNvSpPr/>
      </dsp:nvSpPr>
      <dsp:spPr>
        <a:xfrm>
          <a:off x="0" y="2757416"/>
          <a:ext cx="6701948" cy="7915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Instill feeling of patriotism and acknowledge the journey of India in the last 75 years</a:t>
          </a:r>
        </a:p>
      </dsp:txBody>
      <dsp:txXfrm>
        <a:off x="38638" y="2796054"/>
        <a:ext cx="6624672" cy="714228"/>
      </dsp:txXfrm>
    </dsp:sp>
    <dsp:sp modelId="{BCFE32F7-899E-4270-954E-AECE23692A05}">
      <dsp:nvSpPr>
        <dsp:cNvPr id="0" name=""/>
        <dsp:cNvSpPr/>
      </dsp:nvSpPr>
      <dsp:spPr>
        <a:xfrm>
          <a:off x="0" y="3667001"/>
          <a:ext cx="6701948" cy="7915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Selfie with Flag </a:t>
          </a:r>
          <a:r>
            <a:rPr lang="en-US" sz="2000" b="0" kern="1200" dirty="0"/>
            <a:t>and</a:t>
          </a:r>
          <a:r>
            <a:rPr lang="en-US" sz="2000" b="1" kern="1200" dirty="0"/>
            <a:t> Pin the Flag on </a:t>
          </a:r>
          <a:r>
            <a:rPr lang="en-US" sz="2000" b="0" kern="1200" dirty="0">
              <a:hlinkClick xmlns:r="http://schemas.openxmlformats.org/officeDocument/2006/relationships" r:id="rId1"/>
            </a:rPr>
            <a:t>www.harghartiranga.com </a:t>
          </a:r>
          <a:endParaRPr lang="en-US" sz="2000" b="0" kern="1200" dirty="0"/>
        </a:p>
      </dsp:txBody>
      <dsp:txXfrm>
        <a:off x="38638" y="3705639"/>
        <a:ext cx="6624672" cy="714228"/>
      </dsp:txXfrm>
    </dsp:sp>
    <dsp:sp modelId="{A64AF078-2A69-4901-900D-F3CD84D29267}">
      <dsp:nvSpPr>
        <dsp:cNvPr id="0" name=""/>
        <dsp:cNvSpPr/>
      </dsp:nvSpPr>
      <dsp:spPr>
        <a:xfrm>
          <a:off x="0" y="4576586"/>
          <a:ext cx="6701948" cy="7915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Ensure participation of Citizens from all walks of life and age group</a:t>
          </a:r>
        </a:p>
      </dsp:txBody>
      <dsp:txXfrm>
        <a:off x="38638" y="4615224"/>
        <a:ext cx="6624672" cy="714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F78AD-2B34-45A3-A11F-591EF77C0FE5}">
      <dsp:nvSpPr>
        <dsp:cNvPr id="0" name=""/>
        <dsp:cNvSpPr/>
      </dsp:nvSpPr>
      <dsp:spPr>
        <a:xfrm>
          <a:off x="0" y="541"/>
          <a:ext cx="5388311" cy="9881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Flexibility in Materials permitted </a:t>
          </a:r>
          <a:r>
            <a:rPr lang="en-US" sz="2000" kern="1200" dirty="0"/>
            <a:t>for preparation of flags – Polyester, Cotton, Wool, Silk and  </a:t>
          </a:r>
          <a:r>
            <a:rPr lang="en-US" sz="2000" kern="1200" dirty="0" err="1"/>
            <a:t>Khadi</a:t>
          </a:r>
          <a:r>
            <a:rPr lang="en-US" sz="2000" kern="1200" dirty="0"/>
            <a:t> bunting material permitted. </a:t>
          </a:r>
        </a:p>
      </dsp:txBody>
      <dsp:txXfrm>
        <a:off x="48235" y="48776"/>
        <a:ext cx="5291841" cy="891631"/>
      </dsp:txXfrm>
    </dsp:sp>
    <dsp:sp modelId="{985D983C-F8E6-483A-BD91-216C85369C5C}">
      <dsp:nvSpPr>
        <dsp:cNvPr id="0" name=""/>
        <dsp:cNvSpPr/>
      </dsp:nvSpPr>
      <dsp:spPr>
        <a:xfrm>
          <a:off x="0" y="1001580"/>
          <a:ext cx="5388311" cy="9881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Permitted Sizes</a:t>
          </a:r>
          <a:r>
            <a:rPr lang="en-US" sz="2000" kern="1200" dirty="0"/>
            <a:t>: Length to Height (Width) Ratio of 3:2 to be maintained. No size restriction. </a:t>
          </a:r>
        </a:p>
      </dsp:txBody>
      <dsp:txXfrm>
        <a:off x="48235" y="1049815"/>
        <a:ext cx="5291841" cy="891631"/>
      </dsp:txXfrm>
    </dsp:sp>
    <dsp:sp modelId="{07351E67-6BE2-48FE-9F14-708041A044AF}">
      <dsp:nvSpPr>
        <dsp:cNvPr id="0" name=""/>
        <dsp:cNvSpPr/>
      </dsp:nvSpPr>
      <dsp:spPr>
        <a:xfrm>
          <a:off x="0" y="1999403"/>
          <a:ext cx="5388311" cy="9881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Machine Made Flags permitted </a:t>
          </a:r>
          <a:r>
            <a:rPr lang="en-US" sz="2000" b="0" kern="1200" dirty="0"/>
            <a:t>in addition to Hand-made Flags</a:t>
          </a:r>
        </a:p>
      </dsp:txBody>
      <dsp:txXfrm>
        <a:off x="48235" y="2047638"/>
        <a:ext cx="5291841" cy="891631"/>
      </dsp:txXfrm>
    </dsp:sp>
    <dsp:sp modelId="{369B0738-59BB-4BE7-AF66-674F4F447981}">
      <dsp:nvSpPr>
        <dsp:cNvPr id="0" name=""/>
        <dsp:cNvSpPr/>
      </dsp:nvSpPr>
      <dsp:spPr>
        <a:xfrm>
          <a:off x="0" y="3021012"/>
          <a:ext cx="5388311" cy="988101"/>
        </a:xfrm>
        <a:prstGeom prst="round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No restriction on timing of Flag Display. </a:t>
          </a:r>
        </a:p>
      </dsp:txBody>
      <dsp:txXfrm>
        <a:off x="48235" y="3069247"/>
        <a:ext cx="5291841" cy="891631"/>
      </dsp:txXfrm>
    </dsp:sp>
    <dsp:sp modelId="{53971845-C8DF-40FB-8A6F-2F3BDFBF06DB}">
      <dsp:nvSpPr>
        <dsp:cNvPr id="0" name=""/>
        <dsp:cNvSpPr/>
      </dsp:nvSpPr>
      <dsp:spPr>
        <a:xfrm>
          <a:off x="0" y="4004697"/>
          <a:ext cx="5388311" cy="9881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member of public, a private organization or an educational institution may hoist/display the National Flag on all days and occasions</a:t>
          </a:r>
        </a:p>
      </dsp:txBody>
      <dsp:txXfrm>
        <a:off x="48235" y="4052932"/>
        <a:ext cx="5291841" cy="8916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7644B-61BB-4A87-A2E9-2FCBCB119CE5}">
      <dsp:nvSpPr>
        <dsp:cNvPr id="0" name=""/>
        <dsp:cNvSpPr/>
      </dsp:nvSpPr>
      <dsp:spPr>
        <a:xfrm>
          <a:off x="0" y="838"/>
          <a:ext cx="5715874" cy="7886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</a:rPr>
            <a:t>States have mobilized Self Help Groups (SHGs) for production of Flags. </a:t>
          </a:r>
        </a:p>
      </dsp:txBody>
      <dsp:txXfrm>
        <a:off x="38497" y="39335"/>
        <a:ext cx="5638880" cy="711613"/>
      </dsp:txXfrm>
    </dsp:sp>
    <dsp:sp modelId="{48FBD8A5-329D-4D0D-A8FB-CACFF3EB6AB1}">
      <dsp:nvSpPr>
        <dsp:cNvPr id="0" name=""/>
        <dsp:cNvSpPr/>
      </dsp:nvSpPr>
      <dsp:spPr>
        <a:xfrm>
          <a:off x="0" y="803719"/>
          <a:ext cx="5715874" cy="7886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</a:rPr>
            <a:t>Local Tailoring Units and MSMEs have also been roped in for production of Flags</a:t>
          </a:r>
        </a:p>
      </dsp:txBody>
      <dsp:txXfrm>
        <a:off x="38497" y="842216"/>
        <a:ext cx="5638880" cy="711613"/>
      </dsp:txXfrm>
    </dsp:sp>
    <dsp:sp modelId="{61F6A301-93FF-41ED-B28C-B754AF3A2003}">
      <dsp:nvSpPr>
        <dsp:cNvPr id="0" name=""/>
        <dsp:cNvSpPr/>
      </dsp:nvSpPr>
      <dsp:spPr>
        <a:xfrm>
          <a:off x="0" y="1606600"/>
          <a:ext cx="5715874" cy="7886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</a:rPr>
            <a:t>Ministry of Textiles have identified Flag producers who are supplying Flags in big quantities</a:t>
          </a:r>
        </a:p>
      </dsp:txBody>
      <dsp:txXfrm>
        <a:off x="38497" y="1645097"/>
        <a:ext cx="5638880" cy="711613"/>
      </dsp:txXfrm>
    </dsp:sp>
    <dsp:sp modelId="{B45798B6-5AA4-4922-B121-43ABA301F291}">
      <dsp:nvSpPr>
        <dsp:cNvPr id="0" name=""/>
        <dsp:cNvSpPr/>
      </dsp:nvSpPr>
      <dsp:spPr>
        <a:xfrm>
          <a:off x="0" y="2409481"/>
          <a:ext cx="5715874" cy="7886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</a:rPr>
            <a:t>All 1.6 Lakh Post Offices in the country shall also make available flag for sale at the last mile</a:t>
          </a:r>
        </a:p>
      </dsp:txBody>
      <dsp:txXfrm>
        <a:off x="38497" y="2447978"/>
        <a:ext cx="5638880" cy="7116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7644B-61BB-4A87-A2E9-2FCBCB119CE5}">
      <dsp:nvSpPr>
        <dsp:cNvPr id="0" name=""/>
        <dsp:cNvSpPr/>
      </dsp:nvSpPr>
      <dsp:spPr>
        <a:xfrm>
          <a:off x="0" y="67720"/>
          <a:ext cx="6230192" cy="9140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  <a:cs typeface="Arial" panose="020B0604020202020204" pitchFamily="34" charset="0"/>
            </a:rPr>
            <a:t>All Higher Education Institutions can be involved in the outreach campaign</a:t>
          </a:r>
          <a:endParaRPr lang="en-US" sz="2000" b="0" kern="1200" dirty="0">
            <a:latin typeface="+mn-lt"/>
          </a:endParaRPr>
        </a:p>
      </dsp:txBody>
      <dsp:txXfrm>
        <a:off x="44619" y="112339"/>
        <a:ext cx="6140954" cy="824783"/>
      </dsp:txXfrm>
    </dsp:sp>
    <dsp:sp modelId="{48FBD8A5-329D-4D0D-A8FB-CACFF3EB6AB1}">
      <dsp:nvSpPr>
        <dsp:cNvPr id="0" name=""/>
        <dsp:cNvSpPr/>
      </dsp:nvSpPr>
      <dsp:spPr>
        <a:xfrm>
          <a:off x="0" y="991827"/>
          <a:ext cx="6230192" cy="914021"/>
        </a:xfrm>
        <a:prstGeom prst="round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Arial" panose="020B0604020202020204" pitchFamily="34" charset="0"/>
            </a:rPr>
            <a:t>Universities/Colleges/Vocational Institutes to be onboarded. </a:t>
          </a:r>
        </a:p>
      </dsp:txBody>
      <dsp:txXfrm>
        <a:off x="44619" y="1036446"/>
        <a:ext cx="6140954" cy="824783"/>
      </dsp:txXfrm>
    </dsp:sp>
    <dsp:sp modelId="{034E0001-3D3A-4277-A2DE-DF7DD4FD2D7C}">
      <dsp:nvSpPr>
        <dsp:cNvPr id="0" name=""/>
        <dsp:cNvSpPr/>
      </dsp:nvSpPr>
      <dsp:spPr>
        <a:xfrm>
          <a:off x="0" y="1917886"/>
          <a:ext cx="6230192" cy="914021"/>
        </a:xfrm>
        <a:prstGeom prst="round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Arial" panose="020B0604020202020204" pitchFamily="34" charset="0"/>
            </a:rPr>
            <a:t>Campaign creatives to be displayed across the Institute Notice-boards. </a:t>
          </a:r>
        </a:p>
      </dsp:txBody>
      <dsp:txXfrm>
        <a:off x="44619" y="1962505"/>
        <a:ext cx="6140954" cy="824783"/>
      </dsp:txXfrm>
    </dsp:sp>
    <dsp:sp modelId="{63AA372C-6B72-41CF-9715-9BBBD55F2415}">
      <dsp:nvSpPr>
        <dsp:cNvPr id="0" name=""/>
        <dsp:cNvSpPr/>
      </dsp:nvSpPr>
      <dsp:spPr>
        <a:xfrm>
          <a:off x="0" y="2852533"/>
          <a:ext cx="6230192" cy="924578"/>
        </a:xfrm>
        <a:prstGeom prst="round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Arial" panose="020B0604020202020204" pitchFamily="34" charset="0"/>
            </a:rPr>
            <a:t>Events and Activities centered around Tiranga may be organized with each event dedicated to a particular aspect of Tiranga</a:t>
          </a:r>
        </a:p>
      </dsp:txBody>
      <dsp:txXfrm>
        <a:off x="45134" y="2897667"/>
        <a:ext cx="6139924" cy="834310"/>
      </dsp:txXfrm>
    </dsp:sp>
    <dsp:sp modelId="{D1272D17-CCD7-4ED1-BEBC-EB19AEEC6884}">
      <dsp:nvSpPr>
        <dsp:cNvPr id="0" name=""/>
        <dsp:cNvSpPr/>
      </dsp:nvSpPr>
      <dsp:spPr>
        <a:xfrm>
          <a:off x="0" y="3780561"/>
          <a:ext cx="6230192" cy="924578"/>
        </a:xfrm>
        <a:prstGeom prst="round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Arial" panose="020B0604020202020204" pitchFamily="34" charset="0"/>
            </a:rPr>
            <a:t>Institute Vehicles may be painted with HGT Campaign creatives</a:t>
          </a:r>
        </a:p>
      </dsp:txBody>
      <dsp:txXfrm>
        <a:off x="45134" y="3825695"/>
        <a:ext cx="6139924" cy="834310"/>
      </dsp:txXfrm>
    </dsp:sp>
    <dsp:sp modelId="{B45798B6-5AA4-4922-B121-43ABA301F291}">
      <dsp:nvSpPr>
        <dsp:cNvPr id="0" name=""/>
        <dsp:cNvSpPr/>
      </dsp:nvSpPr>
      <dsp:spPr>
        <a:xfrm>
          <a:off x="0" y="4717177"/>
          <a:ext cx="6230192" cy="9140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</a:rPr>
            <a:t>Marathon Runs with Students sporting HGT creatives can be organized from 11</a:t>
          </a:r>
          <a:r>
            <a:rPr lang="en-US" sz="2000" b="0" kern="1200" baseline="30000" dirty="0">
              <a:latin typeface="+mn-lt"/>
            </a:rPr>
            <a:t>th</a:t>
          </a:r>
          <a:r>
            <a:rPr lang="en-US" sz="2000" b="0" kern="1200" dirty="0">
              <a:latin typeface="+mn-lt"/>
            </a:rPr>
            <a:t> – 15</a:t>
          </a:r>
          <a:r>
            <a:rPr lang="en-US" sz="2000" b="0" kern="1200" baseline="30000" dirty="0">
              <a:latin typeface="+mn-lt"/>
            </a:rPr>
            <a:t>th</a:t>
          </a:r>
          <a:r>
            <a:rPr lang="en-US" sz="2000" b="0" kern="1200" dirty="0">
              <a:latin typeface="+mn-lt"/>
            </a:rPr>
            <a:t> August</a:t>
          </a:r>
        </a:p>
      </dsp:txBody>
      <dsp:txXfrm>
        <a:off x="44619" y="4761796"/>
        <a:ext cx="6140954" cy="8247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F78AD-2B34-45A3-A11F-591EF77C0FE5}">
      <dsp:nvSpPr>
        <dsp:cNvPr id="0" name=""/>
        <dsp:cNvSpPr/>
      </dsp:nvSpPr>
      <dsp:spPr>
        <a:xfrm>
          <a:off x="0" y="2347"/>
          <a:ext cx="6817231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Alumni Associations of Higher Education Institutes can be a major vehicle for outreach for the campaign </a:t>
          </a:r>
        </a:p>
      </dsp:txBody>
      <dsp:txXfrm>
        <a:off x="59399" y="61746"/>
        <a:ext cx="6698433" cy="1098002"/>
      </dsp:txXfrm>
    </dsp:sp>
    <dsp:sp modelId="{0FC78CA0-32C4-4162-8A31-B8D4F49E9DFB}">
      <dsp:nvSpPr>
        <dsp:cNvPr id="0" name=""/>
        <dsp:cNvSpPr/>
      </dsp:nvSpPr>
      <dsp:spPr>
        <a:xfrm>
          <a:off x="0" y="1441678"/>
          <a:ext cx="6817231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Pan-IIT, Pan-IIM and other University and Institute alumni associations can be roped in for popularizing the campaign</a:t>
          </a:r>
        </a:p>
      </dsp:txBody>
      <dsp:txXfrm>
        <a:off x="59399" y="1501077"/>
        <a:ext cx="6698433" cy="1098002"/>
      </dsp:txXfrm>
    </dsp:sp>
    <dsp:sp modelId="{28E560FA-A3A3-44AD-B804-80F9C8BCB41D}">
      <dsp:nvSpPr>
        <dsp:cNvPr id="0" name=""/>
        <dsp:cNvSpPr/>
      </dsp:nvSpPr>
      <dsp:spPr>
        <a:xfrm>
          <a:off x="0" y="2845678"/>
          <a:ext cx="6817231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Some of the Alumni Associations have presence across the Globe; their members can be contacted for spreading the campaign across the Globe</a:t>
          </a:r>
        </a:p>
      </dsp:txBody>
      <dsp:txXfrm>
        <a:off x="59399" y="2905077"/>
        <a:ext cx="6698433" cy="1098002"/>
      </dsp:txXfrm>
    </dsp:sp>
    <dsp:sp modelId="{07351E67-6BE2-48FE-9F14-708041A044AF}">
      <dsp:nvSpPr>
        <dsp:cNvPr id="0" name=""/>
        <dsp:cNvSpPr/>
      </dsp:nvSpPr>
      <dsp:spPr>
        <a:xfrm>
          <a:off x="0" y="4203143"/>
          <a:ext cx="6817231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Alumni Associations can also be roped in for facilitating supply of Flags</a:t>
          </a:r>
        </a:p>
      </dsp:txBody>
      <dsp:txXfrm>
        <a:off x="59399" y="4262542"/>
        <a:ext cx="6698433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C1CEB-3131-40C7-8143-E157AD2B63DC}">
      <dsp:nvSpPr>
        <dsp:cNvPr id="0" name=""/>
        <dsp:cNvSpPr/>
      </dsp:nvSpPr>
      <dsp:spPr>
        <a:xfrm>
          <a:off x="0" y="850"/>
          <a:ext cx="11556210" cy="862120"/>
        </a:xfrm>
        <a:prstGeom prst="round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Schools may utilize e-Commerce platforms for supply of Flags. Some indicative listings are as follows</a:t>
          </a:r>
        </a:p>
      </dsp:txBody>
      <dsp:txXfrm>
        <a:off x="42085" y="42935"/>
        <a:ext cx="11472040" cy="777950"/>
      </dsp:txXfrm>
    </dsp:sp>
    <dsp:sp modelId="{C08C4ADB-1DDF-4025-88B6-47D4184944B4}">
      <dsp:nvSpPr>
        <dsp:cNvPr id="0" name=""/>
        <dsp:cNvSpPr/>
      </dsp:nvSpPr>
      <dsp:spPr>
        <a:xfrm>
          <a:off x="0" y="874094"/>
          <a:ext cx="11556210" cy="862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Amazon: </a:t>
          </a:r>
          <a:r>
            <a:rPr lang="en-IN" sz="2000" kern="1200" dirty="0">
              <a:hlinkClick xmlns:r="http://schemas.openxmlformats.org/officeDocument/2006/relationships" r:id="rId1"/>
            </a:rPr>
            <a:t>https://amzn.eu/d/0ezSoOv</a:t>
          </a:r>
          <a:endParaRPr lang="en-US" sz="2000" kern="1200" dirty="0"/>
        </a:p>
      </dsp:txBody>
      <dsp:txXfrm>
        <a:off x="42085" y="916179"/>
        <a:ext cx="11472040" cy="777950"/>
      </dsp:txXfrm>
    </dsp:sp>
    <dsp:sp modelId="{0C6562BC-A7C8-4DC9-9052-ADC82C608562}">
      <dsp:nvSpPr>
        <dsp:cNvPr id="0" name=""/>
        <dsp:cNvSpPr/>
      </dsp:nvSpPr>
      <dsp:spPr>
        <a:xfrm>
          <a:off x="0" y="1747339"/>
          <a:ext cx="11556210" cy="862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Flipkart: </a:t>
          </a:r>
          <a:r>
            <a:rPr lang="en-IN" sz="2000" kern="1200" dirty="0">
              <a:hlinkClick xmlns:r="http://schemas.openxmlformats.org/officeDocument/2006/relationships" r:id="rId2"/>
            </a:rPr>
            <a:t>https://dl.flipkart.com/dl/jamboree-indian-national-flag-satin-cloth-24-x-36-inches-rectangle-outdoor/p/itm8f9876656960b?pid=FLAGFPJNRVKK9BGZ&amp;cmpid=product.share.pp&amp;_refId=PP.5b2bcfcf-02b0-48f3-b094-1e393a1acab1.FLAGFPJNRVKK9BGZ&amp;_appId=CL</a:t>
          </a:r>
          <a:endParaRPr lang="en-US" sz="2000" kern="1200" dirty="0"/>
        </a:p>
      </dsp:txBody>
      <dsp:txXfrm>
        <a:off x="42085" y="1789424"/>
        <a:ext cx="11472040" cy="777950"/>
      </dsp:txXfrm>
    </dsp:sp>
    <dsp:sp modelId="{424C7521-BCA5-48C8-BF5D-24C362D37118}">
      <dsp:nvSpPr>
        <dsp:cNvPr id="0" name=""/>
        <dsp:cNvSpPr/>
      </dsp:nvSpPr>
      <dsp:spPr>
        <a:xfrm>
          <a:off x="0" y="2620583"/>
          <a:ext cx="11556210" cy="862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IndiaMart</a:t>
          </a:r>
          <a:r>
            <a:rPr lang="en-US" sz="2000" kern="1200" dirty="0"/>
            <a:t>: </a:t>
          </a:r>
          <a:r>
            <a:rPr lang="en-IN" sz="2000" kern="1200" dirty="0">
              <a:hlinkClick xmlns:r="http://schemas.openxmlformats.org/officeDocument/2006/relationships" r:id="rId3"/>
            </a:rPr>
            <a:t>https://m.indiamart.com/proddetail/4-x-6-ft-indian-national-flag-outdoor-100-pure-cotton-15169590173.html</a:t>
          </a:r>
          <a:endParaRPr lang="en-US" sz="2000" kern="1200" dirty="0"/>
        </a:p>
      </dsp:txBody>
      <dsp:txXfrm>
        <a:off x="42085" y="2662668"/>
        <a:ext cx="11472040" cy="777950"/>
      </dsp:txXfrm>
    </dsp:sp>
    <dsp:sp modelId="{69D39D8B-F28C-4319-907B-8D85E60FE89C}">
      <dsp:nvSpPr>
        <dsp:cNvPr id="0" name=""/>
        <dsp:cNvSpPr/>
      </dsp:nvSpPr>
      <dsp:spPr>
        <a:xfrm>
          <a:off x="0" y="3493827"/>
          <a:ext cx="11556210" cy="862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Etsy: </a:t>
          </a:r>
          <a:r>
            <a:rPr lang="en-IN" sz="2000" kern="1200" dirty="0">
              <a:hlinkClick xmlns:r="http://schemas.openxmlformats.org/officeDocument/2006/relationships" r:id="rId4"/>
            </a:rPr>
            <a:t>https://www.etsy.com/in-en/listing/1015116564/india-flag-5-x-3-ft-100-polyester-with?ref=share_v4_lx</a:t>
          </a:r>
          <a:r>
            <a:rPr lang="en-IN" sz="2000" kern="1200" dirty="0"/>
            <a:t> </a:t>
          </a:r>
          <a:endParaRPr lang="en-US" sz="2000" kern="1200" dirty="0"/>
        </a:p>
      </dsp:txBody>
      <dsp:txXfrm>
        <a:off x="42085" y="3535912"/>
        <a:ext cx="11472040" cy="777950"/>
      </dsp:txXfrm>
    </dsp:sp>
    <dsp:sp modelId="{0EF4342D-B848-4926-B017-1E094265EE74}">
      <dsp:nvSpPr>
        <dsp:cNvPr id="0" name=""/>
        <dsp:cNvSpPr/>
      </dsp:nvSpPr>
      <dsp:spPr>
        <a:xfrm>
          <a:off x="0" y="4367071"/>
          <a:ext cx="11556210" cy="862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National Flag Shop: </a:t>
          </a:r>
          <a:r>
            <a:rPr lang="en-IN" sz="2000" kern="1200" dirty="0">
              <a:hlinkClick xmlns:r="http://schemas.openxmlformats.org/officeDocument/2006/relationships" r:id="rId5"/>
            </a:rPr>
            <a:t>https://nationflagshop.com/</a:t>
          </a:r>
          <a:r>
            <a:rPr lang="en-IN" sz="2000" kern="1200" dirty="0"/>
            <a:t> </a:t>
          </a:r>
          <a:endParaRPr lang="en-US" sz="2000" kern="1200" dirty="0"/>
        </a:p>
      </dsp:txBody>
      <dsp:txXfrm>
        <a:off x="42085" y="4409156"/>
        <a:ext cx="11472040" cy="7779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562BC-A7C8-4DC9-9052-ADC82C608562}">
      <dsp:nvSpPr>
        <dsp:cNvPr id="0" name=""/>
        <dsp:cNvSpPr/>
      </dsp:nvSpPr>
      <dsp:spPr>
        <a:xfrm>
          <a:off x="0" y="18953"/>
          <a:ext cx="11712539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Har </a:t>
          </a:r>
          <a:r>
            <a:rPr lang="en-US" sz="1800" kern="1200" dirty="0" err="1"/>
            <a:t>Ghar</a:t>
          </a:r>
          <a:r>
            <a:rPr lang="en-US" sz="1800" kern="1200" dirty="0"/>
            <a:t> </a:t>
          </a:r>
          <a:r>
            <a:rPr lang="en-US" sz="1800" kern="1200" dirty="0" err="1"/>
            <a:t>Tiranga</a:t>
          </a:r>
          <a:r>
            <a:rPr lang="en-US" sz="1800" kern="1200" dirty="0"/>
            <a:t> Website created for engaging participants under the campaign</a:t>
          </a:r>
        </a:p>
      </dsp:txBody>
      <dsp:txXfrm>
        <a:off x="24674" y="43627"/>
        <a:ext cx="11663191" cy="456092"/>
      </dsp:txXfrm>
    </dsp:sp>
    <dsp:sp modelId="{150A237A-3E92-44BD-83E3-17647E48F105}">
      <dsp:nvSpPr>
        <dsp:cNvPr id="0" name=""/>
        <dsp:cNvSpPr/>
      </dsp:nvSpPr>
      <dsp:spPr>
        <a:xfrm>
          <a:off x="0" y="602153"/>
          <a:ext cx="11712539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Pin a Flag</a:t>
          </a:r>
          <a:r>
            <a:rPr lang="en-US" sz="1800" kern="1200" dirty="0"/>
            <a:t>: Citizens can Pin a flag on the website based on their Geographical Coordinates</a:t>
          </a:r>
        </a:p>
      </dsp:txBody>
      <dsp:txXfrm>
        <a:off x="24674" y="626827"/>
        <a:ext cx="11663191" cy="456092"/>
      </dsp:txXfrm>
    </dsp:sp>
    <dsp:sp modelId="{424C7521-BCA5-48C8-BF5D-24C362D37118}">
      <dsp:nvSpPr>
        <dsp:cNvPr id="0" name=""/>
        <dsp:cNvSpPr/>
      </dsp:nvSpPr>
      <dsp:spPr>
        <a:xfrm>
          <a:off x="0" y="1247858"/>
          <a:ext cx="11712539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Information</a:t>
          </a:r>
          <a:r>
            <a:rPr lang="en-US" sz="1800" b="1" kern="1200" baseline="0" dirty="0"/>
            <a:t> about Flag </a:t>
          </a:r>
          <a:r>
            <a:rPr lang="en-US" sz="1800" kern="1200" baseline="0" dirty="0"/>
            <a:t>shall be made available including Creatives and Flag Supplier details – Min/</a:t>
          </a:r>
          <a:r>
            <a:rPr lang="en-US" sz="1800" kern="1200" baseline="0" dirty="0" err="1"/>
            <a:t>Dept</a:t>
          </a:r>
          <a:r>
            <a:rPr lang="en-US" sz="1800" kern="1200" baseline="0" dirty="0"/>
            <a:t> may use the same</a:t>
          </a:r>
          <a:endParaRPr lang="en-US" sz="1800" kern="1200" dirty="0"/>
        </a:p>
      </dsp:txBody>
      <dsp:txXfrm>
        <a:off x="24674" y="1272532"/>
        <a:ext cx="11663191" cy="456092"/>
      </dsp:txXfrm>
    </dsp:sp>
    <dsp:sp modelId="{0EF4342D-B848-4926-B017-1E094265EE74}">
      <dsp:nvSpPr>
        <dsp:cNvPr id="0" name=""/>
        <dsp:cNvSpPr/>
      </dsp:nvSpPr>
      <dsp:spPr>
        <a:xfrm>
          <a:off x="0" y="1839505"/>
          <a:ext cx="11712539" cy="5780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“Selfie</a:t>
          </a:r>
          <a:r>
            <a:rPr lang="en-US" sz="1800" b="1" kern="1200" baseline="0" dirty="0"/>
            <a:t> With Flag” </a:t>
          </a:r>
          <a:r>
            <a:rPr lang="en-US" sz="1800" kern="1200" baseline="0" dirty="0"/>
            <a:t>Corner for uploading people to upload photographs with Flag  </a:t>
          </a:r>
          <a:endParaRPr lang="en-US" sz="1800" kern="1200" dirty="0"/>
        </a:p>
      </dsp:txBody>
      <dsp:txXfrm>
        <a:off x="28217" y="1867722"/>
        <a:ext cx="11656105" cy="521602"/>
      </dsp:txXfrm>
    </dsp:sp>
    <dsp:sp modelId="{252935E0-5934-41BC-98A4-00F9617BD018}">
      <dsp:nvSpPr>
        <dsp:cNvPr id="0" name=""/>
        <dsp:cNvSpPr/>
      </dsp:nvSpPr>
      <dsp:spPr>
        <a:xfrm>
          <a:off x="0" y="2443303"/>
          <a:ext cx="11712539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/>
            <a:t>All Institutes may ensure that Students</a:t>
          </a:r>
          <a:r>
            <a:rPr lang="en-US" sz="1800" kern="1200" baseline="0" dirty="0"/>
            <a:t> Pin the Flag and upload Selfie with Flag on the Website/Social Media Platforms</a:t>
          </a:r>
        </a:p>
      </dsp:txBody>
      <dsp:txXfrm>
        <a:off x="24674" y="2467977"/>
        <a:ext cx="11663191" cy="4560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A62DB-8025-45DF-BAFB-6D37900D7931}">
      <dsp:nvSpPr>
        <dsp:cNvPr id="0" name=""/>
        <dsp:cNvSpPr/>
      </dsp:nvSpPr>
      <dsp:spPr>
        <a:xfrm>
          <a:off x="0" y="21218"/>
          <a:ext cx="11427503" cy="87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</a:rPr>
            <a:t>Har Ghar Tiranga campaign has been officially launched with Hon’ble PM’s Tweet on 22</a:t>
          </a:r>
          <a:r>
            <a:rPr lang="en-US" sz="2000" b="0" kern="1200" baseline="30000" dirty="0">
              <a:latin typeface="+mn-lt"/>
            </a:rPr>
            <a:t>nd</a:t>
          </a:r>
          <a:r>
            <a:rPr lang="en-US" sz="2000" b="0" kern="1200" dirty="0">
              <a:latin typeface="+mn-lt"/>
            </a:rPr>
            <a:t> July. </a:t>
          </a:r>
        </a:p>
      </dsp:txBody>
      <dsp:txXfrm>
        <a:off x="42950" y="64168"/>
        <a:ext cx="11341603" cy="793940"/>
      </dsp:txXfrm>
    </dsp:sp>
    <dsp:sp modelId="{E8B30D75-A98E-472B-B86A-F773D1ED4440}">
      <dsp:nvSpPr>
        <dsp:cNvPr id="0" name=""/>
        <dsp:cNvSpPr/>
      </dsp:nvSpPr>
      <dsp:spPr>
        <a:xfrm>
          <a:off x="0" y="1036418"/>
          <a:ext cx="11427503" cy="87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</a:rPr>
            <a:t>All Websites/Social Media pages of Institutes/Universities/Colleges may be updated with Har Ghar Tiranga Campaign creatives such that click would redirect visitors to </a:t>
          </a:r>
          <a:r>
            <a:rPr lang="en-US" sz="2000" b="0" kern="1200" dirty="0">
              <a:latin typeface="+mn-lt"/>
              <a:hlinkClick xmlns:r="http://schemas.openxmlformats.org/officeDocument/2006/relationships" r:id="rId1"/>
            </a:rPr>
            <a:t>https://www.harghartiranga.com</a:t>
          </a:r>
          <a:endParaRPr lang="en-US" sz="2000" b="0" kern="1200" dirty="0">
            <a:latin typeface="+mn-lt"/>
          </a:endParaRPr>
        </a:p>
      </dsp:txBody>
      <dsp:txXfrm>
        <a:off x="42950" y="1079368"/>
        <a:ext cx="11341603" cy="793940"/>
      </dsp:txXfrm>
    </dsp:sp>
    <dsp:sp modelId="{5F9D3404-0CFE-402A-9502-A18269724312}">
      <dsp:nvSpPr>
        <dsp:cNvPr id="0" name=""/>
        <dsp:cNvSpPr/>
      </dsp:nvSpPr>
      <dsp:spPr>
        <a:xfrm>
          <a:off x="0" y="2051618"/>
          <a:ext cx="11427503" cy="87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</a:rPr>
            <a:t>All Institutes/Universities/Colleges may ensure that all Teachers/Staff/Students have access to Flags.</a:t>
          </a:r>
        </a:p>
      </dsp:txBody>
      <dsp:txXfrm>
        <a:off x="42950" y="2094568"/>
        <a:ext cx="11341603" cy="793940"/>
      </dsp:txXfrm>
    </dsp:sp>
    <dsp:sp modelId="{EBDCC960-6291-44E3-A2A4-423DDE5ADD82}">
      <dsp:nvSpPr>
        <dsp:cNvPr id="0" name=""/>
        <dsp:cNvSpPr/>
      </dsp:nvSpPr>
      <dsp:spPr>
        <a:xfrm>
          <a:off x="0" y="3066818"/>
          <a:ext cx="11427503" cy="87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</a:rPr>
            <a:t>Institutes/Universities/Colleges may illuminate their buildings in Tri-color during Independence Week. Hoisting/Display of Flags during the campaign from 13</a:t>
          </a:r>
          <a:r>
            <a:rPr lang="en-US" sz="2000" b="0" kern="1200" baseline="30000" dirty="0">
              <a:latin typeface="+mn-lt"/>
            </a:rPr>
            <a:t>th</a:t>
          </a:r>
          <a:r>
            <a:rPr lang="en-US" sz="2000" b="0" kern="1200" dirty="0">
              <a:latin typeface="+mn-lt"/>
            </a:rPr>
            <a:t> to 15</a:t>
          </a:r>
          <a:r>
            <a:rPr lang="en-US" sz="2000" b="0" kern="1200" baseline="30000" dirty="0">
              <a:latin typeface="+mn-lt"/>
            </a:rPr>
            <a:t>th</a:t>
          </a:r>
          <a:r>
            <a:rPr lang="en-US" sz="2000" b="0" kern="1200" dirty="0">
              <a:latin typeface="+mn-lt"/>
            </a:rPr>
            <a:t> August</a:t>
          </a:r>
        </a:p>
      </dsp:txBody>
      <dsp:txXfrm>
        <a:off x="42950" y="3109768"/>
        <a:ext cx="11341603" cy="793940"/>
      </dsp:txXfrm>
    </dsp:sp>
    <dsp:sp modelId="{5A4738DE-C257-41D5-93A6-42A1EE6E103B}">
      <dsp:nvSpPr>
        <dsp:cNvPr id="0" name=""/>
        <dsp:cNvSpPr/>
      </dsp:nvSpPr>
      <dsp:spPr>
        <a:xfrm>
          <a:off x="0" y="4103237"/>
          <a:ext cx="11427503" cy="87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</a:rPr>
            <a:t>All employees/students may be directed to update </a:t>
          </a:r>
          <a:r>
            <a:rPr lang="en-US" sz="2000" b="1" kern="1200" dirty="0">
              <a:latin typeface="+mn-lt"/>
            </a:rPr>
            <a:t>Selfie with Flag </a:t>
          </a:r>
          <a:r>
            <a:rPr lang="en-US" sz="2000" b="0" kern="1200" dirty="0">
              <a:latin typeface="+mn-lt"/>
            </a:rPr>
            <a:t>on the Har Ghar Tiranga Website. Simultaneously, they may </a:t>
          </a:r>
          <a:r>
            <a:rPr lang="en-US" sz="2000" b="1" kern="1200" dirty="0">
              <a:latin typeface="+mn-lt"/>
            </a:rPr>
            <a:t>Pin the Flag </a:t>
          </a:r>
          <a:r>
            <a:rPr lang="en-US" sz="2000" b="0" kern="1200" dirty="0">
              <a:latin typeface="+mn-lt"/>
            </a:rPr>
            <a:t>on the website as per their Geographical coordinates</a:t>
          </a:r>
        </a:p>
      </dsp:txBody>
      <dsp:txXfrm>
        <a:off x="42950" y="4146187"/>
        <a:ext cx="11341603" cy="793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653BE8-4897-4750-B9DC-0A20EFF1FA5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34644A-469E-4690-AA46-A46839E149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61F76-0190-4D6A-929F-4448BDF2D8A1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2A43C5-BD01-40B4-8829-82CEB0750D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570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C1B7F-FCA6-4FAC-9661-408C7AB692A7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582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C1B7F-FCA6-4FAC-9661-408C7AB692A7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8790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C1B7F-FCA6-4FAC-9661-408C7AB692A7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9695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C1B7F-FCA6-4FAC-9661-408C7AB692A7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958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C1B7F-FCA6-4FAC-9661-408C7AB692A7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6007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C1B7F-FCA6-4FAC-9661-408C7AB692A7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2637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C1B7F-FCA6-4FAC-9661-408C7AB692A7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573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C1B7F-FCA6-4FAC-9661-408C7AB692A7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294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C1B7F-FCA6-4FAC-9661-408C7AB692A7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968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6A23-9572-4D41-BB2A-307A8D58F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EC0BD-459A-4C80-A2F5-9932E0CCB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E1D4D-2C23-42D4-925A-49410D91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ED6F-745D-4378-8F26-AF2B6ACA3083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96564-05E5-4B17-BE81-0DB40E83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E0AA3-A694-4B5D-8E4A-92FEDD18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9574-6DF9-405C-84F0-936008CA08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034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EA50-E53E-4077-A1C1-1B5711A7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7517-F6EB-486B-845B-87917A187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9BBC1-9035-426F-A2AC-1210558C3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ED6F-745D-4378-8F26-AF2B6ACA3083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6D94C-5802-4B67-BEA0-F508A64AE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69091-2612-4E13-B686-A8D8B06D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9574-6DF9-405C-84F0-936008CA08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36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4315CC-7FB1-49A1-BB6B-2F72AB45E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519A0-D4E9-4513-95BC-2A4774E63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3C85F-0018-4782-9495-F7116518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ED6F-745D-4378-8F26-AF2B6ACA3083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64B06-7550-4CAF-8C1F-966DB8AB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9BF6D-3F45-42E7-AF00-E02CCB14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9574-6DF9-405C-84F0-936008CA08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852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D924-CE7F-4ECA-88E8-536331FA5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CC16F-12D6-40A9-888E-F504BE3C6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59263-1183-499D-901B-4C2A2D445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ED6F-745D-4378-8F26-AF2B6ACA3083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98FCF-B4F2-40F4-A2B9-8712AC44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E79FE-E0D2-4AF2-997A-7BC72D1A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9574-6DF9-405C-84F0-936008CA08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564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6A450-6170-4438-98E9-5DAE0E5D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82E5B-9B79-4C6F-9A86-A012B54B3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EED3D-1E11-4777-A89B-D64B726C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ED6F-745D-4378-8F26-AF2B6ACA3083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B4050-4C92-4FEC-A7C6-F780F6D9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DF61C-4923-4F63-8605-27F43312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9574-6DF9-405C-84F0-936008CA08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659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FBEE-38D3-48E1-9240-BB7E53DDD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AB094-7349-44CF-9D37-506E9D8F6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574B3-0B87-401C-AF83-9AB3ECD7F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05DE0-A612-4FB4-B0F4-B588138D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ED6F-745D-4378-8F26-AF2B6ACA3083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E0BFC-2E4E-4065-A29F-6EEFF6A4E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4268D-47DD-4B26-9098-6B947CB4A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9574-6DF9-405C-84F0-936008CA08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91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2EEFD-8B5E-421F-B776-DF6BD87E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20005-F672-49B6-9EA7-59D2E0F62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4C554E-A619-4FE7-BB22-668B8A91C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CE465C-19DC-4CAF-947D-EABFAE7C8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BAEBC-461D-44DB-AC61-77606C82C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335929-B114-4542-978C-7BA887E9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ED6F-745D-4378-8F26-AF2B6ACA3083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37667E-93C5-4F91-BE93-886BFCF6F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38705E-9C91-407A-99F2-7EE3FF5D4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9574-6DF9-405C-84F0-936008CA08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318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6610B-64A5-4DE0-93F0-94B429A0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CAE758-A648-4525-9C5E-C8250090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ED6F-745D-4378-8F26-AF2B6ACA3083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FB563-AAA5-40A7-B3FB-5ACA655C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ED34D-2D97-4270-97B7-608298035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9574-6DF9-405C-84F0-936008CA08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826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BBF909-A6BE-4C97-90F0-33EFACC51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ED6F-745D-4378-8F26-AF2B6ACA3083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C62D4-AA1A-49AD-920C-F7F6E7D0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46796-1F85-4878-AAC6-6F94408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9574-6DF9-405C-84F0-936008CA08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470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CFDA0-FD38-4C4F-8FC0-5FD680B5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73DB9-AFDD-4691-AF39-99E387AE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862E0-680E-445A-9371-4D1CB23C3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8EA97-3AED-4CD3-A856-9FEB9356F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ED6F-745D-4378-8F26-AF2B6ACA3083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13639-CD4A-4E2D-9CCE-2C846DD8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1FC98-4899-4C0A-B9BE-53F6424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9574-6DF9-405C-84F0-936008CA08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93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1F706-7A0F-4DC0-9034-A8A96C4B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5B12B-06F5-4FC5-8CA0-B38E19E7F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F4786-AA28-4C1D-8342-1403CD0F8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88E18-7322-4CA0-9F2A-9BA637D2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ED6F-745D-4378-8F26-AF2B6ACA3083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04F1E-7A09-4E10-9CE2-E7B2BC17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E97A0-7547-43F0-AB8D-F3BB1DB6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9574-6DF9-405C-84F0-936008CA08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954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C0D080-1682-4F82-9DB9-61035C0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7E59A-8321-4CFF-8396-515B13F1F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2F850-329D-4CF7-A603-E950E3C0B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FED6F-745D-4378-8F26-AF2B6ACA3083}" type="datetimeFigureOut">
              <a:rPr lang="en-IN" smtClean="0"/>
              <a:pPr/>
              <a:t>25-07-2022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596E7-DB51-4227-8E28-00CA62ADC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0FC44-554A-430F-B41A-44CBF29FE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A9574-6DF9-405C-84F0-936008CA08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958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hyperlink" Target="https://harghartiranga.com/" TargetMode="External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1.jpeg"/><Relationship Id="rId5" Type="http://schemas.openxmlformats.org/officeDocument/2006/relationships/diagramLayout" Target="../diagrams/layout8.xml"/><Relationship Id="rId10" Type="http://schemas.openxmlformats.org/officeDocument/2006/relationships/image" Target="../media/image13.png"/><Relationship Id="rId4" Type="http://schemas.openxmlformats.org/officeDocument/2006/relationships/diagramData" Target="../diagrams/data8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552403-8CDD-425B-9453-DAE9198C3748}"/>
              </a:ext>
            </a:extLst>
          </p:cNvPr>
          <p:cNvSpPr/>
          <p:nvPr/>
        </p:nvSpPr>
        <p:spPr>
          <a:xfrm>
            <a:off x="221674" y="247100"/>
            <a:ext cx="11748653" cy="6377188"/>
          </a:xfrm>
          <a:prstGeom prst="rect">
            <a:avLst/>
          </a:prstGeom>
          <a:solidFill>
            <a:schemeClr val="bg1"/>
          </a:solidFill>
          <a:ln w="168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AA005-8183-4D60-9BE3-AED657EFD8BD}"/>
              </a:ext>
            </a:extLst>
          </p:cNvPr>
          <p:cNvSpPr txBox="1"/>
          <p:nvPr/>
        </p:nvSpPr>
        <p:spPr>
          <a:xfrm>
            <a:off x="803564" y="4143988"/>
            <a:ext cx="10584873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Ghar Tiranga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D478E3-CC79-1548-D071-D3E61D2CC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27" y="1325366"/>
            <a:ext cx="3292540" cy="249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57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D94D16-6F1A-4268-99D6-E3ECDF050529}"/>
              </a:ext>
            </a:extLst>
          </p:cNvPr>
          <p:cNvCxnSpPr/>
          <p:nvPr/>
        </p:nvCxnSpPr>
        <p:spPr>
          <a:xfrm>
            <a:off x="0" y="805503"/>
            <a:ext cx="1020218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2629465D-9D2A-4228-A1D7-EE811B93091D}"/>
              </a:ext>
            </a:extLst>
          </p:cNvPr>
          <p:cNvSpPr txBox="1">
            <a:spLocks/>
          </p:cNvSpPr>
          <p:nvPr/>
        </p:nvSpPr>
        <p:spPr>
          <a:xfrm>
            <a:off x="230819" y="206748"/>
            <a:ext cx="10706470" cy="4324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Other Important Points regarding the Campaign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59112351"/>
              </p:ext>
            </p:extLst>
          </p:nvPr>
        </p:nvGraphicFramePr>
        <p:xfrm>
          <a:off x="398052" y="1399967"/>
          <a:ext cx="11427503" cy="4983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2187415-8776-BEE0-EF5B-6F1978AB4E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2" t="16227" r="14428" b="12085"/>
          <a:stretch/>
        </p:blipFill>
        <p:spPr>
          <a:xfrm>
            <a:off x="10602930" y="19340"/>
            <a:ext cx="1589070" cy="12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0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552403-8CDD-425B-9453-DAE9198C3748}"/>
              </a:ext>
            </a:extLst>
          </p:cNvPr>
          <p:cNvSpPr/>
          <p:nvPr/>
        </p:nvSpPr>
        <p:spPr>
          <a:xfrm>
            <a:off x="221674" y="226552"/>
            <a:ext cx="11748653" cy="6377188"/>
          </a:xfrm>
          <a:prstGeom prst="rect">
            <a:avLst/>
          </a:prstGeom>
          <a:solidFill>
            <a:schemeClr val="bg1"/>
          </a:solidFill>
          <a:ln w="168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AA005-8183-4D60-9BE3-AED657EFD8BD}"/>
              </a:ext>
            </a:extLst>
          </p:cNvPr>
          <p:cNvSpPr txBox="1"/>
          <p:nvPr/>
        </p:nvSpPr>
        <p:spPr>
          <a:xfrm>
            <a:off x="803564" y="4143988"/>
            <a:ext cx="10584873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0A233A3-CC2E-4EC2-B7E7-06022855C5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18520" r="5556" b="25079"/>
          <a:stretch/>
        </p:blipFill>
        <p:spPr>
          <a:xfrm>
            <a:off x="4018625" y="1296140"/>
            <a:ext cx="4154750" cy="27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5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D94D16-6F1A-4268-99D6-E3ECDF050529}"/>
              </a:ext>
            </a:extLst>
          </p:cNvPr>
          <p:cNvCxnSpPr/>
          <p:nvPr/>
        </p:nvCxnSpPr>
        <p:spPr>
          <a:xfrm>
            <a:off x="0" y="805503"/>
            <a:ext cx="1020218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2629465D-9D2A-4228-A1D7-EE811B93091D}"/>
              </a:ext>
            </a:extLst>
          </p:cNvPr>
          <p:cNvSpPr txBox="1">
            <a:spLocks/>
          </p:cNvSpPr>
          <p:nvPr/>
        </p:nvSpPr>
        <p:spPr>
          <a:xfrm>
            <a:off x="362542" y="206748"/>
            <a:ext cx="10257183" cy="575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Azadi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Amrit Mahotsav (AKAM)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61492095"/>
              </p:ext>
            </p:extLst>
          </p:nvPr>
        </p:nvGraphicFramePr>
        <p:xfrm>
          <a:off x="251012" y="1353671"/>
          <a:ext cx="5719482" cy="4849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80A233A3-CC2E-4EC2-B7E7-06022855C5F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18520" r="5556" b="25079"/>
          <a:stretch/>
        </p:blipFill>
        <p:spPr>
          <a:xfrm>
            <a:off x="10533957" y="17950"/>
            <a:ext cx="1600628" cy="994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753" y="1353671"/>
            <a:ext cx="5889811" cy="48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0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D94D16-6F1A-4268-99D6-E3ECDF050529}"/>
              </a:ext>
            </a:extLst>
          </p:cNvPr>
          <p:cNvCxnSpPr/>
          <p:nvPr/>
        </p:nvCxnSpPr>
        <p:spPr>
          <a:xfrm>
            <a:off x="0" y="805503"/>
            <a:ext cx="1020218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2629465D-9D2A-4228-A1D7-EE811B93091D}"/>
              </a:ext>
            </a:extLst>
          </p:cNvPr>
          <p:cNvSpPr txBox="1">
            <a:spLocks/>
          </p:cNvSpPr>
          <p:nvPr/>
        </p:nvSpPr>
        <p:spPr>
          <a:xfrm>
            <a:off x="362542" y="206748"/>
            <a:ext cx="10257183" cy="575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Har Ghar Tiranga (HGT) – Broad Contours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86189825"/>
              </p:ext>
            </p:extLst>
          </p:nvPr>
        </p:nvGraphicFramePr>
        <p:xfrm>
          <a:off x="263930" y="1183341"/>
          <a:ext cx="6701949" cy="5396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80A233A3-CC2E-4EC2-B7E7-06022855C5F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18520" r="5556" b="25079"/>
          <a:stretch/>
        </p:blipFill>
        <p:spPr>
          <a:xfrm>
            <a:off x="10533957" y="17950"/>
            <a:ext cx="1600628" cy="9941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B18AB9-5F9E-1C88-DA3B-96C63B2AC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7664" y="1442899"/>
            <a:ext cx="3920066" cy="3566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056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D94D16-6F1A-4268-99D6-E3ECDF050529}"/>
              </a:ext>
            </a:extLst>
          </p:cNvPr>
          <p:cNvCxnSpPr/>
          <p:nvPr/>
        </p:nvCxnSpPr>
        <p:spPr>
          <a:xfrm>
            <a:off x="0" y="805503"/>
            <a:ext cx="1020218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2629465D-9D2A-4228-A1D7-EE811B93091D}"/>
              </a:ext>
            </a:extLst>
          </p:cNvPr>
          <p:cNvSpPr txBox="1">
            <a:spLocks/>
          </p:cNvSpPr>
          <p:nvPr/>
        </p:nvSpPr>
        <p:spPr>
          <a:xfrm>
            <a:off x="362542" y="206748"/>
            <a:ext cx="10257183" cy="575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Har Ghar Tiranga (HGT) – Key Enablers – Changes in Flag Code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80A233A3-CC2E-4EC2-B7E7-06022855C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18520" r="5556" b="25079"/>
          <a:stretch/>
        </p:blipFill>
        <p:spPr>
          <a:xfrm>
            <a:off x="10533957" y="17950"/>
            <a:ext cx="1600628" cy="99410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54236459"/>
              </p:ext>
            </p:extLst>
          </p:nvPr>
        </p:nvGraphicFramePr>
        <p:xfrm>
          <a:off x="573218" y="1255060"/>
          <a:ext cx="5388311" cy="4993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89" y="1371600"/>
            <a:ext cx="488131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3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D94D16-6F1A-4268-99D6-E3ECDF050529}"/>
              </a:ext>
            </a:extLst>
          </p:cNvPr>
          <p:cNvCxnSpPr/>
          <p:nvPr/>
        </p:nvCxnSpPr>
        <p:spPr>
          <a:xfrm>
            <a:off x="0" y="805503"/>
            <a:ext cx="1020218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2629465D-9D2A-4228-A1D7-EE811B93091D}"/>
              </a:ext>
            </a:extLst>
          </p:cNvPr>
          <p:cNvSpPr txBox="1">
            <a:spLocks/>
          </p:cNvSpPr>
          <p:nvPr/>
        </p:nvSpPr>
        <p:spPr>
          <a:xfrm>
            <a:off x="150920" y="206748"/>
            <a:ext cx="10786369" cy="4324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Har Ghar Tiranga: Sourcing of Flags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57009656"/>
              </p:ext>
            </p:extLst>
          </p:nvPr>
        </p:nvGraphicFramePr>
        <p:xfrm>
          <a:off x="398054" y="1399967"/>
          <a:ext cx="5715875" cy="3198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80A233A3-CC2E-4EC2-B7E7-06022855C5F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18520" r="5556" b="25079"/>
          <a:stretch/>
        </p:blipFill>
        <p:spPr>
          <a:xfrm>
            <a:off x="10533957" y="17950"/>
            <a:ext cx="1600628" cy="994104"/>
          </a:xfrm>
          <a:prstGeom prst="rect">
            <a:avLst/>
          </a:prstGeom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43EE129A-B9C0-DA17-4B25-570D6F8FEF89}"/>
              </a:ext>
            </a:extLst>
          </p:cNvPr>
          <p:cNvGraphicFramePr>
            <a:graphicFrameLocks noGrp="1"/>
          </p:cNvGraphicFramePr>
          <p:nvPr/>
        </p:nvGraphicFramePr>
        <p:xfrm>
          <a:off x="700690" y="4781221"/>
          <a:ext cx="5246178" cy="15156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3089">
                  <a:extLst>
                    <a:ext uri="{9D8B030D-6E8A-4147-A177-3AD203B41FA5}">
                      <a16:colId xmlns:a16="http://schemas.microsoft.com/office/drawing/2014/main" val="4247024632"/>
                    </a:ext>
                  </a:extLst>
                </a:gridCol>
                <a:gridCol w="2623089">
                  <a:extLst>
                    <a:ext uri="{9D8B030D-6E8A-4147-A177-3AD203B41FA5}">
                      <a16:colId xmlns:a16="http://schemas.microsoft.com/office/drawing/2014/main" val="2558422042"/>
                    </a:ext>
                  </a:extLst>
                </a:gridCol>
              </a:tblGrid>
              <a:tr h="378912">
                <a:tc gridSpan="2"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Indicative Flag Sizes and Tentative Price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930769"/>
                  </a:ext>
                </a:extLst>
              </a:tr>
              <a:tr h="378912">
                <a:tc>
                  <a:txBody>
                    <a:bodyPr/>
                    <a:lstStyle/>
                    <a:p>
                      <a:r>
                        <a:rPr lang="en-IN" sz="1800" dirty="0"/>
                        <a:t>20” X 30”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Rs 25/-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383668"/>
                  </a:ext>
                </a:extLst>
              </a:tr>
              <a:tr h="378912">
                <a:tc>
                  <a:txBody>
                    <a:bodyPr/>
                    <a:lstStyle/>
                    <a:p>
                      <a:r>
                        <a:rPr lang="en-IN" sz="1800" dirty="0"/>
                        <a:t>16” X 24”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Rs 18/-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567200"/>
                  </a:ext>
                </a:extLst>
              </a:tr>
              <a:tr h="378912">
                <a:tc>
                  <a:txBody>
                    <a:bodyPr/>
                    <a:lstStyle/>
                    <a:p>
                      <a:r>
                        <a:rPr lang="en-IN" sz="1800" dirty="0"/>
                        <a:t>6” X 9”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Rs 9/-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02245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47" y="1399967"/>
            <a:ext cx="5432613" cy="504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3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D94D16-6F1A-4268-99D6-E3ECDF050529}"/>
              </a:ext>
            </a:extLst>
          </p:cNvPr>
          <p:cNvCxnSpPr/>
          <p:nvPr/>
        </p:nvCxnSpPr>
        <p:spPr>
          <a:xfrm>
            <a:off x="0" y="805503"/>
            <a:ext cx="1020218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47749574"/>
              </p:ext>
            </p:extLst>
          </p:nvPr>
        </p:nvGraphicFramePr>
        <p:xfrm>
          <a:off x="109823" y="1012054"/>
          <a:ext cx="6230192" cy="569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80A233A3-CC2E-4EC2-B7E7-06022855C5F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18520" r="5556" b="25079"/>
          <a:stretch/>
        </p:blipFill>
        <p:spPr>
          <a:xfrm>
            <a:off x="10533957" y="17950"/>
            <a:ext cx="1600628" cy="9941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DC56A8B-E2C0-40A0-3B24-7D85E68D1797}"/>
              </a:ext>
            </a:extLst>
          </p:cNvPr>
          <p:cNvGrpSpPr/>
          <p:nvPr/>
        </p:nvGrpSpPr>
        <p:grpSpPr>
          <a:xfrm>
            <a:off x="6463553" y="1420023"/>
            <a:ext cx="5199529" cy="4971811"/>
            <a:chOff x="6864566" y="1499086"/>
            <a:chExt cx="4955996" cy="4370686"/>
          </a:xfrm>
          <a:solidFill>
            <a:srgbClr val="FFFF00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CB3ABD-345D-7C94-7DFE-36D792A09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79825" y="1521480"/>
              <a:ext cx="2540737" cy="2114092"/>
            </a:xfrm>
            <a:prstGeom prst="rect">
              <a:avLst/>
            </a:prstGeom>
            <a:grp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9F2399-BD1E-5EB7-85A3-8B838220E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79823" y="3756451"/>
              <a:ext cx="2540736" cy="2113321"/>
            </a:xfrm>
            <a:prstGeom prst="rect">
              <a:avLst/>
            </a:prstGeom>
            <a:grpFill/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57A76B-992A-23F6-1E4D-29252B512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17730" y="3756453"/>
              <a:ext cx="2283513" cy="2041312"/>
            </a:xfrm>
            <a:prstGeom prst="rect">
              <a:avLst/>
            </a:prstGeom>
            <a:grp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1B7125C-EA93-6D8E-B516-279CA03BD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64566" y="1499086"/>
              <a:ext cx="2352174" cy="2136491"/>
            </a:xfrm>
            <a:prstGeom prst="rect">
              <a:avLst/>
            </a:prstGeom>
            <a:grp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F4186AE-71B4-1C88-6DBA-82F0C45D73D2}"/>
              </a:ext>
            </a:extLst>
          </p:cNvPr>
          <p:cNvSpPr txBox="1">
            <a:spLocks/>
          </p:cNvSpPr>
          <p:nvPr/>
        </p:nvSpPr>
        <p:spPr>
          <a:xfrm>
            <a:off x="150920" y="249944"/>
            <a:ext cx="10786369" cy="4324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Har Ghar Tiranga: Creating Buzz about the Campaign – Some Pointers</a:t>
            </a:r>
          </a:p>
        </p:txBody>
      </p:sp>
    </p:spTree>
    <p:extLst>
      <p:ext uri="{BB962C8B-B14F-4D97-AF65-F5344CB8AC3E}">
        <p14:creationId xmlns:p14="http://schemas.microsoft.com/office/powerpoint/2010/main" val="6790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D94D16-6F1A-4268-99D6-E3ECDF050529}"/>
              </a:ext>
            </a:extLst>
          </p:cNvPr>
          <p:cNvCxnSpPr/>
          <p:nvPr/>
        </p:nvCxnSpPr>
        <p:spPr>
          <a:xfrm>
            <a:off x="0" y="805503"/>
            <a:ext cx="1020218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83662670"/>
              </p:ext>
            </p:extLst>
          </p:nvPr>
        </p:nvGraphicFramePr>
        <p:xfrm>
          <a:off x="251389" y="1012054"/>
          <a:ext cx="6817231" cy="5504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0A233A3-CC2E-4EC2-B7E7-06022855C5F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18520" r="5556" b="25079"/>
          <a:stretch/>
        </p:blipFill>
        <p:spPr>
          <a:xfrm>
            <a:off x="10533957" y="17950"/>
            <a:ext cx="1600628" cy="9941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12" y="1712259"/>
            <a:ext cx="4543394" cy="38627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17277D8-A159-B718-FFF4-C15BA7833452}"/>
              </a:ext>
            </a:extLst>
          </p:cNvPr>
          <p:cNvSpPr txBox="1">
            <a:spLocks/>
          </p:cNvSpPr>
          <p:nvPr/>
        </p:nvSpPr>
        <p:spPr>
          <a:xfrm>
            <a:off x="150920" y="249944"/>
            <a:ext cx="10786369" cy="4324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Har Ghar Tiranga: Involving Alumni Associations in the campaign</a:t>
            </a:r>
          </a:p>
        </p:txBody>
      </p:sp>
    </p:spTree>
    <p:extLst>
      <p:ext uri="{BB962C8B-B14F-4D97-AF65-F5344CB8AC3E}">
        <p14:creationId xmlns:p14="http://schemas.microsoft.com/office/powerpoint/2010/main" val="247789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D94D16-6F1A-4268-99D6-E3ECDF050529}"/>
              </a:ext>
            </a:extLst>
          </p:cNvPr>
          <p:cNvCxnSpPr/>
          <p:nvPr/>
        </p:nvCxnSpPr>
        <p:spPr>
          <a:xfrm>
            <a:off x="0" y="805503"/>
            <a:ext cx="1020218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2629465D-9D2A-4228-A1D7-EE811B93091D}"/>
              </a:ext>
            </a:extLst>
          </p:cNvPr>
          <p:cNvSpPr txBox="1">
            <a:spLocks/>
          </p:cNvSpPr>
          <p:nvPr/>
        </p:nvSpPr>
        <p:spPr>
          <a:xfrm>
            <a:off x="362542" y="206748"/>
            <a:ext cx="10257183" cy="57515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Indicative listings of Indian National Flag on e-Commerce Platforms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98BF963-5E7D-4F4C-ADB7-A870A92BB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065668"/>
              </p:ext>
            </p:extLst>
          </p:nvPr>
        </p:nvGraphicFramePr>
        <p:xfrm>
          <a:off x="417617" y="1232900"/>
          <a:ext cx="11556210" cy="5230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7ABB461-8FCB-CFC3-CAC6-DA4D5F56EBF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2" t="16227" r="14428" b="12085"/>
          <a:stretch/>
        </p:blipFill>
        <p:spPr>
          <a:xfrm>
            <a:off x="10602930" y="19340"/>
            <a:ext cx="1589070" cy="12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0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D94D16-6F1A-4268-99D6-E3ECDF050529}"/>
              </a:ext>
            </a:extLst>
          </p:cNvPr>
          <p:cNvCxnSpPr/>
          <p:nvPr/>
        </p:nvCxnSpPr>
        <p:spPr>
          <a:xfrm>
            <a:off x="0" y="805503"/>
            <a:ext cx="1020218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2629465D-9D2A-4228-A1D7-EE811B93091D}"/>
              </a:ext>
            </a:extLst>
          </p:cNvPr>
          <p:cNvSpPr txBox="1">
            <a:spLocks/>
          </p:cNvSpPr>
          <p:nvPr/>
        </p:nvSpPr>
        <p:spPr>
          <a:xfrm>
            <a:off x="362542" y="206748"/>
            <a:ext cx="10257183" cy="575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Ghar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Tiranga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Website: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https://harghartiranga.com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98BF963-5E7D-4F4C-ADB7-A870A92BB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17771"/>
              </p:ext>
            </p:extLst>
          </p:nvPr>
        </p:nvGraphicFramePr>
        <p:xfrm>
          <a:off x="215757" y="3909256"/>
          <a:ext cx="11712539" cy="294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09A220F-29D5-E683-EB04-52F84FCD9A9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193" b="7228"/>
          <a:stretch/>
        </p:blipFill>
        <p:spPr>
          <a:xfrm>
            <a:off x="362542" y="1111717"/>
            <a:ext cx="5167917" cy="27975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CF3EA4-9946-CDDD-BCA9-3944CDF5F39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52" t="21332" r="7977" b="7930"/>
          <a:stretch/>
        </p:blipFill>
        <p:spPr>
          <a:xfrm>
            <a:off x="5808522" y="1012054"/>
            <a:ext cx="6020936" cy="28972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DCD226-C539-9AE9-902E-4DF365B082E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2" t="16227" r="14428" b="12085"/>
          <a:stretch/>
        </p:blipFill>
        <p:spPr>
          <a:xfrm>
            <a:off x="10602930" y="19340"/>
            <a:ext cx="1589070" cy="12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2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7147</TotalTime>
  <Words>950</Words>
  <Application>Microsoft Office PowerPoint</Application>
  <PresentationFormat>Widescreen</PresentationFormat>
  <Paragraphs>72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SB MUSEUM</dc:creator>
  <cp:lastModifiedBy>HP</cp:lastModifiedBy>
  <cp:revision>600</cp:revision>
  <cp:lastPrinted>2022-07-18T09:12:22Z</cp:lastPrinted>
  <dcterms:created xsi:type="dcterms:W3CDTF">2022-03-16T06:07:17Z</dcterms:created>
  <dcterms:modified xsi:type="dcterms:W3CDTF">2022-07-25T09:37:00Z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2022-03-29T09:12:35Z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c97e181c-dc58-4c5f-8546-6c2d764a3727</vt:lpwstr>
  </property>
  <property fmtid="{D5CDD505-2E9C-101B-9397-08002B2CF9AE}" pid="8" name="MSIP_Label_ea60d57e-af5b-4752-ac57-3e4f28ca11dc_ContentBits">
    <vt:lpwstr>0</vt:lpwstr>
  </property>
</Properties>
</file>